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1"/>
  </p:notesMasterIdLst>
  <p:sldIdLst>
    <p:sldId id="258" r:id="rId2"/>
    <p:sldId id="270" r:id="rId3"/>
    <p:sldId id="288" r:id="rId4"/>
    <p:sldId id="290" r:id="rId5"/>
    <p:sldId id="291" r:id="rId6"/>
    <p:sldId id="292" r:id="rId7"/>
    <p:sldId id="293" r:id="rId8"/>
    <p:sldId id="294" r:id="rId9"/>
    <p:sldId id="289" r:id="rId10"/>
    <p:sldId id="267" r:id="rId11"/>
    <p:sldId id="286" r:id="rId12"/>
    <p:sldId id="287" r:id="rId13"/>
    <p:sldId id="283" r:id="rId14"/>
    <p:sldId id="284" r:id="rId15"/>
    <p:sldId id="285" r:id="rId16"/>
    <p:sldId id="296" r:id="rId17"/>
    <p:sldId id="295" r:id="rId18"/>
    <p:sldId id="297" r:id="rId19"/>
    <p:sldId id="280" r:id="rId2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01. Intro &amp; outro" id="{35256F8F-7754-4472-90B6-58D905703F3A}">
          <p14:sldIdLst>
            <p14:sldId id="258"/>
          </p14:sldIdLst>
        </p14:section>
        <p14:section name="02. Tussenkopjes" id="{AAE0377B-6E9B-4998-8D58-480B41326234}">
          <p14:sldIdLst/>
        </p14:section>
        <p14:section name="03. Binnenwerk" id="{05E8200C-C66D-42E6-9C6E-3B6424EA53F7}">
          <p14:sldIdLst>
            <p14:sldId id="270"/>
            <p14:sldId id="288"/>
            <p14:sldId id="290"/>
            <p14:sldId id="291"/>
            <p14:sldId id="292"/>
            <p14:sldId id="293"/>
            <p14:sldId id="294"/>
            <p14:sldId id="289"/>
            <p14:sldId id="267"/>
            <p14:sldId id="286"/>
            <p14:sldId id="287"/>
            <p14:sldId id="283"/>
            <p14:sldId id="284"/>
            <p14:sldId id="285"/>
            <p14:sldId id="296"/>
            <p14:sldId id="295"/>
            <p14:sldId id="297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6530"/>
    <a:srgbClr val="098842"/>
    <a:srgbClr val="F5F6FC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4967" autoAdjust="0"/>
  </p:normalViewPr>
  <p:slideViewPr>
    <p:cSldViewPr snapToGrid="0">
      <p:cViewPr varScale="1">
        <p:scale>
          <a:sx n="46" d="100"/>
          <a:sy n="46" d="100"/>
        </p:scale>
        <p:origin x="62" y="4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9FA3B4-C1D4-4F27-B024-B91C58BD5E49}" type="datetimeFigureOut">
              <a:rPr lang="nl-NL" smtClean="0"/>
              <a:t>18-3-2025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BB0B4C-0B78-445C-935E-0477ECD5839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3271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BB0B4C-0B78-445C-935E-0477ECD58396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2831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Pr>
        <a:solidFill>
          <a:srgbClr val="F5F6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DA482-8F3D-04EC-6AB4-6D24A57B8B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F8F56E-43B9-01BC-06A7-56AF7604E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2A77BA-7992-63CB-C623-E6FE5DFDB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AC98-178D-423B-9293-200A3517B6E0}" type="datetime1">
              <a:rPr lang="nl-NL" smtClean="0"/>
              <a:t>18-3-2025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0DE532-A6E0-CF54-B360-CDE4CBB8F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3271C-95DF-11E4-417E-F9239111F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97902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FE712-4DDD-60FF-337A-5CC594A5D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3B72FE-69AB-38CC-8E3B-00649558E2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576FFD-D0F0-8D52-A2E0-9F53499A4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2F43-C07F-4B1B-A195-AD8FA95C11B2}" type="datetime1">
              <a:rPr lang="nl-NL" smtClean="0"/>
              <a:t>18-3-2025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5DCD23-0F22-25BF-AF47-CF0F7EBB6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88BA7F-ABC1-4C5E-FB7E-7B48FD566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6507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E47E18A-6418-AB9E-1AEB-DF1C6A683B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FC7608-9233-D29B-966B-42BCA62022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4F10A0-9D26-5778-BFD9-B27B49870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E0036-B9CC-4B15-8968-25C81C762650}" type="datetime1">
              <a:rPr lang="nl-NL" smtClean="0"/>
              <a:t>18-3-2025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DCDBA7-E553-91DE-C755-86B12838E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EC760-3B11-E5EF-0F73-91FF140F1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16533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EBFAE-49C7-30E0-AC91-20D4B4998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D695EF-7055-4474-E918-2142C0B017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21F31E-369E-B65F-9F22-D38C8C3D2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2DB3-B5BB-4A48-B818-5B63619582A4}" type="datetime1">
              <a:rPr lang="nl-NL" smtClean="0"/>
              <a:t>18-3-2025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90875C-0B5E-3A32-10F0-58A95AFEB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1ABA33-C4B6-59E5-2DD7-60805DBE6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0480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82F0F-9A37-4B84-EB3F-83D17770C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3ABDAB-7369-17CA-4136-2C1B054E80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3DA50D-FAAF-0E6D-B6A4-7D9939893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88ABE-FB0A-43A8-BE3E-FAF4A85F3165}" type="datetime1">
              <a:rPr lang="nl-NL" smtClean="0"/>
              <a:t>18-3-2025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C87CFC-0698-77B1-FDEA-981D0A8F4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3315AB-3146-60F1-12B6-B4FBB76CB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92269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2E1445-CFF4-3672-96F0-B7077A3A5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665776-0F4C-5144-DAE3-62B82BB701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21A6F1-1BEE-8295-29FC-B0DE54877C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94EC8C-AEB0-2FE8-38E5-1718B71B6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2DEBD-8CDD-49BF-BBE6-A66D22F8BE86}" type="datetime1">
              <a:rPr lang="nl-NL" smtClean="0"/>
              <a:t>18-3-2025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246B7F-BEF9-A8FB-385D-C7D65CFAA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74933-13DE-2844-C536-25E21B12E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6116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51920-1728-D67E-59D6-0630A0685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72AD0B-E996-F8AA-925A-612A6C1D81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43BD09-9735-2EA0-A795-B1A7E6A98F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6FF522-3B77-44DB-5B0E-503804232B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C8F34F-8627-6B65-F519-AF74DB871F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14840B-EC89-CBA8-C1A9-0D0BFB90C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CE51-44C2-42FF-9A78-0A0C1FBD8630}" type="datetime1">
              <a:rPr lang="nl-NL" smtClean="0"/>
              <a:t>18-3-2025</a:t>
            </a:fld>
            <a:endParaRPr lang="nl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0AD782-F745-41FC-0A41-8D2B33612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BFEE83-F9EE-1453-1A16-A501CDDE8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034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71A36-982F-14C8-411B-9D773A395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362C24-C7F6-0FFC-8A1C-48A8DC28D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2276A-6AB6-4CDC-90D7-C6F8346E2063}" type="datetime1">
              <a:rPr lang="nl-NL" smtClean="0"/>
              <a:t>18-3-2025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9C3D67-CEE1-32E7-9BA4-961285671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629525-F773-6ABF-45A7-2307C84FD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36831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D9D22E-3218-3AC9-846F-38976E2846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BA7FE-0585-42F1-B035-748559A64C70}" type="datetime1">
              <a:rPr lang="nl-NL" smtClean="0"/>
              <a:t>18-3-2025</a:t>
            </a:fld>
            <a:endParaRPr lang="nl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88725E-6B67-7242-0632-B6A8A04BE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6F85E4-59E8-7EA0-0F8C-DB0FD1F6A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18969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E8CF9-356E-9BA3-F4E6-9E68AC63F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A05B4-DCA0-C3C7-93D9-E53444507D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F1D121-F494-10F7-EC43-EAB3763CBC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860D19-1E8D-953C-1D81-9D5C2913E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E0E78-AB4E-4599-9792-A68C9605AA09}" type="datetime1">
              <a:rPr lang="nl-NL" smtClean="0"/>
              <a:t>18-3-2025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E5065F-DD44-0A0B-E3A9-ECD4C7FE0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6ACD83-4C69-687A-15A5-2B0F884C0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7113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74087-5DAC-2663-04E5-D4CB59CFC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7B554A-C335-5B8F-2094-AC9D55E553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F93BB8-10AB-2F07-565D-7239658F71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777826-4CE9-B71D-26ED-26AFF4B7E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D0B7-BA93-4BD5-BC55-3007B4A5592F}" type="datetime1">
              <a:rPr lang="nl-NL" smtClean="0"/>
              <a:t>18-3-2025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A3F6A-CD58-2EEC-9DE0-8CEEAC171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2781B8-A72B-3305-6614-75380E261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111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EF6685-EA7B-1290-E6EF-5BD21F278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2D8339-C732-2499-C773-706A55A648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11811F-3098-212B-C8C9-91BB7C80AF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7B44E-C1FD-4BD7-9BF7-F8E3A28198A8}" type="datetime1">
              <a:rPr lang="nl-NL" smtClean="0"/>
              <a:t>18-3-2025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C35F7E-B822-C3A1-7038-81E901549A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FDAF04-CD87-B72D-7775-9C3AC54D38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8CAF7-A2BC-4B9D-BFE0-94DBE6701E0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8364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verleaf.com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097C9C51-FFD0-0963-EA51-DDF0EB45B59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2646014" y="1696975"/>
            <a:ext cx="15844701" cy="2892027"/>
          </a:xfrm>
          <a:custGeom>
            <a:avLst/>
            <a:gdLst>
              <a:gd name="connsiteX0" fmla="*/ 0 w 15844701"/>
              <a:gd name="connsiteY0" fmla="*/ 2511753 h 2892027"/>
              <a:gd name="connsiteX1" fmla="*/ 401380 w 15844701"/>
              <a:gd name="connsiteY1" fmla="*/ 2110373 h 2892027"/>
              <a:gd name="connsiteX2" fmla="*/ 602163 w 15844701"/>
              <a:gd name="connsiteY2" fmla="*/ 1909590 h 2892027"/>
              <a:gd name="connsiteX3" fmla="*/ 702462 w 15844701"/>
              <a:gd name="connsiteY3" fmla="*/ 1809291 h 2892027"/>
              <a:gd name="connsiteX4" fmla="*/ 727489 w 15844701"/>
              <a:gd name="connsiteY4" fmla="*/ 1784264 h 2892027"/>
              <a:gd name="connsiteX5" fmla="*/ 741871 w 15844701"/>
              <a:gd name="connsiteY5" fmla="*/ 1770256 h 2892027"/>
              <a:gd name="connsiteX6" fmla="*/ 757747 w 15844701"/>
              <a:gd name="connsiteY6" fmla="*/ 1755127 h 2892027"/>
              <a:gd name="connsiteX7" fmla="*/ 821064 w 15844701"/>
              <a:gd name="connsiteY7" fmla="*/ 1694612 h 2892027"/>
              <a:gd name="connsiteX8" fmla="*/ 1934244 w 15844701"/>
              <a:gd name="connsiteY8" fmla="*/ 847399 h 2892027"/>
              <a:gd name="connsiteX9" fmla="*/ 3212347 w 15844701"/>
              <a:gd name="connsiteY9" fmla="*/ 278669 h 2892027"/>
              <a:gd name="connsiteX10" fmla="*/ 3380445 w 15844701"/>
              <a:gd name="connsiteY10" fmla="*/ 229173 h 2892027"/>
              <a:gd name="connsiteX11" fmla="*/ 3549476 w 15844701"/>
              <a:gd name="connsiteY11" fmla="*/ 182666 h 2892027"/>
              <a:gd name="connsiteX12" fmla="*/ 3720376 w 15844701"/>
              <a:gd name="connsiteY12" fmla="*/ 143817 h 2892027"/>
              <a:gd name="connsiteX13" fmla="*/ 3891835 w 15844701"/>
              <a:gd name="connsiteY13" fmla="*/ 107956 h 2892027"/>
              <a:gd name="connsiteX14" fmla="*/ 4064602 w 15844701"/>
              <a:gd name="connsiteY14" fmla="*/ 77885 h 2892027"/>
              <a:gd name="connsiteX15" fmla="*/ 4151079 w 15844701"/>
              <a:gd name="connsiteY15" fmla="*/ 63877 h 2892027"/>
              <a:gd name="connsiteX16" fmla="*/ 4238117 w 15844701"/>
              <a:gd name="connsiteY16" fmla="*/ 52857 h 2892027"/>
              <a:gd name="connsiteX17" fmla="*/ 4412191 w 15844701"/>
              <a:gd name="connsiteY17" fmla="*/ 31565 h 2892027"/>
              <a:gd name="connsiteX18" fmla="*/ 4586826 w 15844701"/>
              <a:gd name="connsiteY18" fmla="*/ 17370 h 2892027"/>
              <a:gd name="connsiteX19" fmla="*/ 4674236 w 15844701"/>
              <a:gd name="connsiteY19" fmla="*/ 11020 h 2892027"/>
              <a:gd name="connsiteX20" fmla="*/ 4761648 w 15844701"/>
              <a:gd name="connsiteY20" fmla="*/ 6164 h 2892027"/>
              <a:gd name="connsiteX21" fmla="*/ 4936842 w 15844701"/>
              <a:gd name="connsiteY21" fmla="*/ 1868 h 2892027"/>
              <a:gd name="connsiteX22" fmla="*/ 5024440 w 15844701"/>
              <a:gd name="connsiteY22" fmla="*/ 0 h 2892027"/>
              <a:gd name="connsiteX23" fmla="*/ 5112038 w 15844701"/>
              <a:gd name="connsiteY23" fmla="*/ 1494 h 2892027"/>
              <a:gd name="connsiteX24" fmla="*/ 5287233 w 15844701"/>
              <a:gd name="connsiteY24" fmla="*/ 6164 h 2892027"/>
              <a:gd name="connsiteX25" fmla="*/ 5330938 w 15844701"/>
              <a:gd name="connsiteY25" fmla="*/ 7471 h 2892027"/>
              <a:gd name="connsiteX26" fmla="*/ 5374644 w 15844701"/>
              <a:gd name="connsiteY26" fmla="*/ 10459 h 2892027"/>
              <a:gd name="connsiteX27" fmla="*/ 5462055 w 15844701"/>
              <a:gd name="connsiteY27" fmla="*/ 16810 h 2892027"/>
              <a:gd name="connsiteX28" fmla="*/ 5636876 w 15844701"/>
              <a:gd name="connsiteY28" fmla="*/ 30444 h 2892027"/>
              <a:gd name="connsiteX29" fmla="*/ 5810764 w 15844701"/>
              <a:gd name="connsiteY29" fmla="*/ 51923 h 2892027"/>
              <a:gd name="connsiteX30" fmla="*/ 5984278 w 15844701"/>
              <a:gd name="connsiteY30" fmla="*/ 76391 h 2892027"/>
              <a:gd name="connsiteX31" fmla="*/ 7331488 w 15844701"/>
              <a:gd name="connsiteY31" fmla="*/ 453677 h 2892027"/>
              <a:gd name="connsiteX32" fmla="*/ 8555986 w 15844701"/>
              <a:gd name="connsiteY32" fmla="*/ 1130364 h 2892027"/>
              <a:gd name="connsiteX33" fmla="*/ 8835588 w 15844701"/>
              <a:gd name="connsiteY33" fmla="*/ 1341606 h 2892027"/>
              <a:gd name="connsiteX34" fmla="*/ 8970253 w 15844701"/>
              <a:gd name="connsiteY34" fmla="*/ 1453858 h 2892027"/>
              <a:gd name="connsiteX35" fmla="*/ 9102864 w 15844701"/>
              <a:gd name="connsiteY35" fmla="*/ 1568538 h 2892027"/>
              <a:gd name="connsiteX36" fmla="*/ 9230244 w 15844701"/>
              <a:gd name="connsiteY36" fmla="*/ 1689008 h 2892027"/>
              <a:gd name="connsiteX37" fmla="*/ 9346979 w 15844701"/>
              <a:gd name="connsiteY37" fmla="*/ 1800887 h 2892027"/>
              <a:gd name="connsiteX38" fmla="*/ 9425797 w 15844701"/>
              <a:gd name="connsiteY38" fmla="*/ 1875597 h 2892027"/>
              <a:gd name="connsiteX39" fmla="*/ 9465021 w 15844701"/>
              <a:gd name="connsiteY39" fmla="*/ 1913138 h 2892027"/>
              <a:gd name="connsiteX40" fmla="*/ 9506111 w 15844701"/>
              <a:gd name="connsiteY40" fmla="*/ 1948626 h 2892027"/>
              <a:gd name="connsiteX41" fmla="*/ 10217164 w 15844701"/>
              <a:gd name="connsiteY41" fmla="*/ 2444327 h 2892027"/>
              <a:gd name="connsiteX42" fmla="*/ 11023659 w 15844701"/>
              <a:gd name="connsiteY42" fmla="*/ 2762592 h 2892027"/>
              <a:gd name="connsiteX43" fmla="*/ 11075957 w 15844701"/>
              <a:gd name="connsiteY43" fmla="*/ 2777348 h 2892027"/>
              <a:gd name="connsiteX44" fmla="*/ 11129001 w 15844701"/>
              <a:gd name="connsiteY44" fmla="*/ 2789301 h 2892027"/>
              <a:gd name="connsiteX45" fmla="*/ 11234902 w 15844701"/>
              <a:gd name="connsiteY45" fmla="*/ 2813208 h 2892027"/>
              <a:gd name="connsiteX46" fmla="*/ 11261425 w 15844701"/>
              <a:gd name="connsiteY46" fmla="*/ 2819372 h 2892027"/>
              <a:gd name="connsiteX47" fmla="*/ 11288134 w 15844701"/>
              <a:gd name="connsiteY47" fmla="*/ 2823855 h 2892027"/>
              <a:gd name="connsiteX48" fmla="*/ 11341738 w 15844701"/>
              <a:gd name="connsiteY48" fmla="*/ 2833006 h 2892027"/>
              <a:gd name="connsiteX49" fmla="*/ 11448760 w 15844701"/>
              <a:gd name="connsiteY49" fmla="*/ 2851684 h 2892027"/>
              <a:gd name="connsiteX50" fmla="*/ 11556529 w 15844701"/>
              <a:gd name="connsiteY50" fmla="*/ 2864758 h 2892027"/>
              <a:gd name="connsiteX51" fmla="*/ 11664485 w 15844701"/>
              <a:gd name="connsiteY51" fmla="*/ 2876338 h 2892027"/>
              <a:gd name="connsiteX52" fmla="*/ 11881332 w 15844701"/>
              <a:gd name="connsiteY52" fmla="*/ 2888852 h 2892027"/>
              <a:gd name="connsiteX53" fmla="*/ 11989848 w 15844701"/>
              <a:gd name="connsiteY53" fmla="*/ 2891654 h 2892027"/>
              <a:gd name="connsiteX54" fmla="*/ 12004229 w 15844701"/>
              <a:gd name="connsiteY54" fmla="*/ 2892027 h 2892027"/>
              <a:gd name="connsiteX55" fmla="*/ 12021973 w 15844701"/>
              <a:gd name="connsiteY55" fmla="*/ 2892027 h 2892027"/>
              <a:gd name="connsiteX56" fmla="*/ 12052230 w 15844701"/>
              <a:gd name="connsiteY56" fmla="*/ 2891467 h 2892027"/>
              <a:gd name="connsiteX57" fmla="*/ 12106583 w 15844701"/>
              <a:gd name="connsiteY57" fmla="*/ 2889786 h 2892027"/>
              <a:gd name="connsiteX58" fmla="*/ 12215099 w 15844701"/>
              <a:gd name="connsiteY58" fmla="*/ 2887358 h 2892027"/>
              <a:gd name="connsiteX59" fmla="*/ 12323428 w 15844701"/>
              <a:gd name="connsiteY59" fmla="*/ 2879140 h 2892027"/>
              <a:gd name="connsiteX60" fmla="*/ 12377594 w 15844701"/>
              <a:gd name="connsiteY60" fmla="*/ 2875218 h 2892027"/>
              <a:gd name="connsiteX61" fmla="*/ 12404675 w 15844701"/>
              <a:gd name="connsiteY61" fmla="*/ 2873350 h 2892027"/>
              <a:gd name="connsiteX62" fmla="*/ 12431571 w 15844701"/>
              <a:gd name="connsiteY62" fmla="*/ 2869988 h 2892027"/>
              <a:gd name="connsiteX63" fmla="*/ 12539340 w 15844701"/>
              <a:gd name="connsiteY63" fmla="*/ 2856353 h 2892027"/>
              <a:gd name="connsiteX64" fmla="*/ 12593319 w 15844701"/>
              <a:gd name="connsiteY64" fmla="*/ 2849816 h 2892027"/>
              <a:gd name="connsiteX65" fmla="*/ 12646736 w 15844701"/>
              <a:gd name="connsiteY65" fmla="*/ 2840104 h 2892027"/>
              <a:gd name="connsiteX66" fmla="*/ 12753758 w 15844701"/>
              <a:gd name="connsiteY66" fmla="*/ 2821613 h 2892027"/>
              <a:gd name="connsiteX67" fmla="*/ 12806803 w 15844701"/>
              <a:gd name="connsiteY67" fmla="*/ 2810407 h 2892027"/>
              <a:gd name="connsiteX68" fmla="*/ 12859660 w 15844701"/>
              <a:gd name="connsiteY68" fmla="*/ 2798266 h 2892027"/>
              <a:gd name="connsiteX69" fmla="*/ 12965562 w 15844701"/>
              <a:gd name="connsiteY69" fmla="*/ 2773799 h 2892027"/>
              <a:gd name="connsiteX70" fmla="*/ 13070155 w 15844701"/>
              <a:gd name="connsiteY70" fmla="*/ 2744475 h 2892027"/>
              <a:gd name="connsiteX71" fmla="*/ 13122453 w 15844701"/>
              <a:gd name="connsiteY71" fmla="*/ 2730093 h 2892027"/>
              <a:gd name="connsiteX72" fmla="*/ 13174002 w 15844701"/>
              <a:gd name="connsiteY72" fmla="*/ 2713097 h 2892027"/>
              <a:gd name="connsiteX73" fmla="*/ 13277103 w 15844701"/>
              <a:gd name="connsiteY73" fmla="*/ 2679104 h 2892027"/>
              <a:gd name="connsiteX74" fmla="*/ 13302878 w 15844701"/>
              <a:gd name="connsiteY74" fmla="*/ 2670699 h 2892027"/>
              <a:gd name="connsiteX75" fmla="*/ 13328092 w 15844701"/>
              <a:gd name="connsiteY75" fmla="*/ 2660800 h 2892027"/>
              <a:gd name="connsiteX76" fmla="*/ 13378708 w 15844701"/>
              <a:gd name="connsiteY76" fmla="*/ 2641002 h 2892027"/>
              <a:gd name="connsiteX77" fmla="*/ 13479940 w 15844701"/>
              <a:gd name="connsiteY77" fmla="*/ 2601779 h 2892027"/>
              <a:gd name="connsiteX78" fmla="*/ 13579118 w 15844701"/>
              <a:gd name="connsiteY78" fmla="*/ 2557513 h 2892027"/>
              <a:gd name="connsiteX79" fmla="*/ 13774672 w 15844701"/>
              <a:gd name="connsiteY79" fmla="*/ 2463005 h 2892027"/>
              <a:gd name="connsiteX80" fmla="*/ 13869927 w 15844701"/>
              <a:gd name="connsiteY80" fmla="*/ 2410895 h 2892027"/>
              <a:gd name="connsiteX81" fmla="*/ 13964622 w 15844701"/>
              <a:gd name="connsiteY81" fmla="*/ 2357664 h 2892027"/>
              <a:gd name="connsiteX82" fmla="*/ 14056329 w 15844701"/>
              <a:gd name="connsiteY82" fmla="*/ 2299390 h 2892027"/>
              <a:gd name="connsiteX83" fmla="*/ 14147289 w 15844701"/>
              <a:gd name="connsiteY83" fmla="*/ 2240182 h 2892027"/>
              <a:gd name="connsiteX84" fmla="*/ 14236007 w 15844701"/>
              <a:gd name="connsiteY84" fmla="*/ 2177612 h 2892027"/>
              <a:gd name="connsiteX85" fmla="*/ 14280273 w 15844701"/>
              <a:gd name="connsiteY85" fmla="*/ 2146047 h 2892027"/>
              <a:gd name="connsiteX86" fmla="*/ 14323044 w 15844701"/>
              <a:gd name="connsiteY86" fmla="*/ 2112428 h 2892027"/>
              <a:gd name="connsiteX87" fmla="*/ 14408774 w 15844701"/>
              <a:gd name="connsiteY87" fmla="*/ 2045936 h 2892027"/>
              <a:gd name="connsiteX88" fmla="*/ 14491141 w 15844701"/>
              <a:gd name="connsiteY88" fmla="*/ 1975335 h 2892027"/>
              <a:gd name="connsiteX89" fmla="*/ 14532419 w 15844701"/>
              <a:gd name="connsiteY89" fmla="*/ 1940034 h 2892027"/>
              <a:gd name="connsiteX90" fmla="*/ 14572949 w 15844701"/>
              <a:gd name="connsiteY90" fmla="*/ 1903987 h 2892027"/>
              <a:gd name="connsiteX91" fmla="*/ 14651582 w 15844701"/>
              <a:gd name="connsiteY91" fmla="*/ 1828903 h 2892027"/>
              <a:gd name="connsiteX92" fmla="*/ 14691178 w 15844701"/>
              <a:gd name="connsiteY92" fmla="*/ 1791735 h 2892027"/>
              <a:gd name="connsiteX93" fmla="*/ 14740673 w 15844701"/>
              <a:gd name="connsiteY93" fmla="*/ 1742426 h 2892027"/>
              <a:gd name="connsiteX94" fmla="*/ 14840971 w 15844701"/>
              <a:gd name="connsiteY94" fmla="*/ 1642128 h 2892027"/>
              <a:gd name="connsiteX95" fmla="*/ 15041754 w 15844701"/>
              <a:gd name="connsiteY95" fmla="*/ 1441344 h 2892027"/>
              <a:gd name="connsiteX96" fmla="*/ 15844702 w 15844701"/>
              <a:gd name="connsiteY96" fmla="*/ 638398 h 289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844701" h="2892027">
                <a:moveTo>
                  <a:pt x="0" y="2511753"/>
                </a:moveTo>
                <a:lnTo>
                  <a:pt x="401380" y="2110373"/>
                </a:lnTo>
                <a:lnTo>
                  <a:pt x="602163" y="1909590"/>
                </a:lnTo>
                <a:lnTo>
                  <a:pt x="702462" y="1809291"/>
                </a:lnTo>
                <a:lnTo>
                  <a:pt x="727489" y="1784264"/>
                </a:lnTo>
                <a:lnTo>
                  <a:pt x="741871" y="1770256"/>
                </a:lnTo>
                <a:lnTo>
                  <a:pt x="757747" y="1755127"/>
                </a:lnTo>
                <a:lnTo>
                  <a:pt x="821064" y="1694612"/>
                </a:lnTo>
                <a:cubicBezTo>
                  <a:pt x="1158380" y="1371490"/>
                  <a:pt x="1531744" y="1084977"/>
                  <a:pt x="1934244" y="847399"/>
                </a:cubicBezTo>
                <a:cubicBezTo>
                  <a:pt x="2336932" y="610381"/>
                  <a:pt x="2766701" y="419124"/>
                  <a:pt x="3212347" y="278669"/>
                </a:cubicBezTo>
                <a:cubicBezTo>
                  <a:pt x="3267632" y="259431"/>
                  <a:pt x="3324225" y="245236"/>
                  <a:pt x="3380445" y="229173"/>
                </a:cubicBezTo>
                <a:lnTo>
                  <a:pt x="3549476" y="182666"/>
                </a:lnTo>
                <a:lnTo>
                  <a:pt x="3720376" y="143817"/>
                </a:lnTo>
                <a:cubicBezTo>
                  <a:pt x="3777529" y="131490"/>
                  <a:pt x="3834122" y="117108"/>
                  <a:pt x="3891835" y="107956"/>
                </a:cubicBezTo>
                <a:lnTo>
                  <a:pt x="4064602" y="77885"/>
                </a:lnTo>
                <a:cubicBezTo>
                  <a:pt x="4093366" y="73216"/>
                  <a:pt x="4122129" y="67426"/>
                  <a:pt x="4151079" y="63877"/>
                </a:cubicBezTo>
                <a:lnTo>
                  <a:pt x="4238117" y="52857"/>
                </a:lnTo>
                <a:lnTo>
                  <a:pt x="4412191" y="31565"/>
                </a:lnTo>
                <a:cubicBezTo>
                  <a:pt x="4470278" y="25215"/>
                  <a:pt x="4528552" y="22039"/>
                  <a:pt x="4586826" y="17370"/>
                </a:cubicBezTo>
                <a:lnTo>
                  <a:pt x="4674236" y="11020"/>
                </a:lnTo>
                <a:cubicBezTo>
                  <a:pt x="4703373" y="9152"/>
                  <a:pt x="4732510" y="6350"/>
                  <a:pt x="4761648" y="6164"/>
                </a:cubicBezTo>
                <a:lnTo>
                  <a:pt x="4936842" y="1868"/>
                </a:lnTo>
                <a:lnTo>
                  <a:pt x="5024440" y="0"/>
                </a:lnTo>
                <a:cubicBezTo>
                  <a:pt x="5053577" y="0"/>
                  <a:pt x="5082901" y="1121"/>
                  <a:pt x="5112038" y="1494"/>
                </a:cubicBezTo>
                <a:lnTo>
                  <a:pt x="5287233" y="6164"/>
                </a:lnTo>
                <a:lnTo>
                  <a:pt x="5330938" y="7471"/>
                </a:lnTo>
                <a:cubicBezTo>
                  <a:pt x="5345507" y="8218"/>
                  <a:pt x="5360075" y="9526"/>
                  <a:pt x="5374644" y="10459"/>
                </a:cubicBezTo>
                <a:lnTo>
                  <a:pt x="5462055" y="16810"/>
                </a:lnTo>
                <a:lnTo>
                  <a:pt x="5636876" y="30444"/>
                </a:lnTo>
                <a:lnTo>
                  <a:pt x="5810764" y="51923"/>
                </a:lnTo>
                <a:cubicBezTo>
                  <a:pt x="5868664" y="59581"/>
                  <a:pt x="5926938" y="65558"/>
                  <a:pt x="5984278" y="76391"/>
                </a:cubicBezTo>
                <a:cubicBezTo>
                  <a:pt x="6445799" y="150728"/>
                  <a:pt x="6898542" y="277735"/>
                  <a:pt x="7331488" y="453677"/>
                </a:cubicBezTo>
                <a:cubicBezTo>
                  <a:pt x="7764246" y="630366"/>
                  <a:pt x="8174965" y="859540"/>
                  <a:pt x="8555986" y="1130364"/>
                </a:cubicBezTo>
                <a:cubicBezTo>
                  <a:pt x="8652735" y="1195922"/>
                  <a:pt x="8743134" y="1270258"/>
                  <a:pt x="8835588" y="1341606"/>
                </a:cubicBezTo>
                <a:cubicBezTo>
                  <a:pt x="8882282" y="1376907"/>
                  <a:pt x="8925613" y="1415943"/>
                  <a:pt x="8970253" y="1453858"/>
                </a:cubicBezTo>
                <a:lnTo>
                  <a:pt x="9102864" y="1568538"/>
                </a:lnTo>
                <a:lnTo>
                  <a:pt x="9230244" y="1689008"/>
                </a:lnTo>
                <a:lnTo>
                  <a:pt x="9346979" y="1800887"/>
                </a:lnTo>
                <a:lnTo>
                  <a:pt x="9425797" y="1875597"/>
                </a:lnTo>
                <a:lnTo>
                  <a:pt x="9465021" y="1913138"/>
                </a:lnTo>
                <a:cubicBezTo>
                  <a:pt x="9478281" y="1925466"/>
                  <a:pt x="9492476" y="1936859"/>
                  <a:pt x="9506111" y="1948626"/>
                </a:cubicBezTo>
                <a:cubicBezTo>
                  <a:pt x="9723517" y="2139884"/>
                  <a:pt x="9962589" y="2306300"/>
                  <a:pt x="10217164" y="2444327"/>
                </a:cubicBezTo>
                <a:cubicBezTo>
                  <a:pt x="10472672" y="2581047"/>
                  <a:pt x="10744057" y="2686948"/>
                  <a:pt x="11023659" y="2762592"/>
                </a:cubicBezTo>
                <a:lnTo>
                  <a:pt x="11075957" y="2777348"/>
                </a:lnTo>
                <a:cubicBezTo>
                  <a:pt x="11093514" y="2781830"/>
                  <a:pt x="11111257" y="2785192"/>
                  <a:pt x="11129001" y="2789301"/>
                </a:cubicBezTo>
                <a:lnTo>
                  <a:pt x="11234902" y="2813208"/>
                </a:lnTo>
                <a:lnTo>
                  <a:pt x="11261425" y="2819372"/>
                </a:lnTo>
                <a:lnTo>
                  <a:pt x="11288134" y="2823855"/>
                </a:lnTo>
                <a:lnTo>
                  <a:pt x="11341738" y="2833006"/>
                </a:lnTo>
                <a:lnTo>
                  <a:pt x="11448760" y="2851684"/>
                </a:lnTo>
                <a:lnTo>
                  <a:pt x="11556529" y="2864758"/>
                </a:lnTo>
                <a:cubicBezTo>
                  <a:pt x="11592390" y="2869054"/>
                  <a:pt x="11628252" y="2874844"/>
                  <a:pt x="11664485" y="2876338"/>
                </a:cubicBezTo>
                <a:cubicBezTo>
                  <a:pt x="11736768" y="2880448"/>
                  <a:pt x="11808676" y="2889413"/>
                  <a:pt x="11881332" y="2888852"/>
                </a:cubicBezTo>
                <a:lnTo>
                  <a:pt x="11989848" y="2891654"/>
                </a:lnTo>
                <a:cubicBezTo>
                  <a:pt x="11994704" y="2891654"/>
                  <a:pt x="11998066" y="2892027"/>
                  <a:pt x="12004229" y="2892027"/>
                </a:cubicBezTo>
                <a:lnTo>
                  <a:pt x="12021973" y="2892027"/>
                </a:lnTo>
                <a:cubicBezTo>
                  <a:pt x="12035047" y="2892027"/>
                  <a:pt x="12043079" y="2891654"/>
                  <a:pt x="12052230" y="2891467"/>
                </a:cubicBezTo>
                <a:lnTo>
                  <a:pt x="12106583" y="2889786"/>
                </a:lnTo>
                <a:lnTo>
                  <a:pt x="12215099" y="2887358"/>
                </a:lnTo>
                <a:cubicBezTo>
                  <a:pt x="12251146" y="2885117"/>
                  <a:pt x="12287194" y="2881755"/>
                  <a:pt x="12323428" y="2879140"/>
                </a:cubicBezTo>
                <a:lnTo>
                  <a:pt x="12377594" y="2875218"/>
                </a:lnTo>
                <a:lnTo>
                  <a:pt x="12404675" y="2873350"/>
                </a:lnTo>
                <a:lnTo>
                  <a:pt x="12431571" y="2869988"/>
                </a:lnTo>
                <a:lnTo>
                  <a:pt x="12539340" y="2856353"/>
                </a:lnTo>
                <a:lnTo>
                  <a:pt x="12593319" y="2849816"/>
                </a:lnTo>
                <a:lnTo>
                  <a:pt x="12646736" y="2840104"/>
                </a:lnTo>
                <a:lnTo>
                  <a:pt x="12753758" y="2821613"/>
                </a:lnTo>
                <a:cubicBezTo>
                  <a:pt x="12771689" y="2819185"/>
                  <a:pt x="12789246" y="2814516"/>
                  <a:pt x="12806803" y="2810407"/>
                </a:cubicBezTo>
                <a:lnTo>
                  <a:pt x="12859660" y="2798266"/>
                </a:lnTo>
                <a:cubicBezTo>
                  <a:pt x="12894774" y="2789861"/>
                  <a:pt x="12930448" y="2783324"/>
                  <a:pt x="12965562" y="2773799"/>
                </a:cubicBezTo>
                <a:lnTo>
                  <a:pt x="13070155" y="2744475"/>
                </a:lnTo>
                <a:lnTo>
                  <a:pt x="13122453" y="2730093"/>
                </a:lnTo>
                <a:cubicBezTo>
                  <a:pt x="13139823" y="2725050"/>
                  <a:pt x="13156819" y="2718700"/>
                  <a:pt x="13174002" y="2713097"/>
                </a:cubicBezTo>
                <a:lnTo>
                  <a:pt x="13277103" y="2679104"/>
                </a:lnTo>
                <a:lnTo>
                  <a:pt x="13302878" y="2670699"/>
                </a:lnTo>
                <a:lnTo>
                  <a:pt x="13328092" y="2660800"/>
                </a:lnTo>
                <a:lnTo>
                  <a:pt x="13378708" y="2641002"/>
                </a:lnTo>
                <a:cubicBezTo>
                  <a:pt x="13412328" y="2627741"/>
                  <a:pt x="13446508" y="2615413"/>
                  <a:pt x="13479940" y="2601779"/>
                </a:cubicBezTo>
                <a:lnTo>
                  <a:pt x="13579118" y="2557513"/>
                </a:lnTo>
                <a:cubicBezTo>
                  <a:pt x="13646357" y="2530244"/>
                  <a:pt x="13709488" y="2494570"/>
                  <a:pt x="13774672" y="2463005"/>
                </a:cubicBezTo>
                <a:cubicBezTo>
                  <a:pt x="13807545" y="2447876"/>
                  <a:pt x="13838362" y="2428451"/>
                  <a:pt x="13869927" y="2410895"/>
                </a:cubicBezTo>
                <a:lnTo>
                  <a:pt x="13964622" y="2357664"/>
                </a:lnTo>
                <a:lnTo>
                  <a:pt x="14056329" y="2299390"/>
                </a:lnTo>
                <a:cubicBezTo>
                  <a:pt x="14086587" y="2279592"/>
                  <a:pt x="14118338" y="2262035"/>
                  <a:pt x="14147289" y="2240182"/>
                </a:cubicBezTo>
                <a:lnTo>
                  <a:pt x="14236007" y="2177612"/>
                </a:lnTo>
                <a:cubicBezTo>
                  <a:pt x="14250762" y="2166966"/>
                  <a:pt x="14266078" y="2157441"/>
                  <a:pt x="14280273" y="2146047"/>
                </a:cubicBezTo>
                <a:lnTo>
                  <a:pt x="14323044" y="2112428"/>
                </a:lnTo>
                <a:lnTo>
                  <a:pt x="14408774" y="2045936"/>
                </a:lnTo>
                <a:cubicBezTo>
                  <a:pt x="14436976" y="2023149"/>
                  <a:pt x="14463686" y="1998682"/>
                  <a:pt x="14491141" y="1975335"/>
                </a:cubicBezTo>
                <a:lnTo>
                  <a:pt x="14532419" y="1940034"/>
                </a:lnTo>
                <a:cubicBezTo>
                  <a:pt x="14546240" y="1928267"/>
                  <a:pt x="14560248" y="1916874"/>
                  <a:pt x="14572949" y="1903987"/>
                </a:cubicBezTo>
                <a:lnTo>
                  <a:pt x="14651582" y="1828903"/>
                </a:lnTo>
                <a:lnTo>
                  <a:pt x="14691178" y="1791735"/>
                </a:lnTo>
                <a:lnTo>
                  <a:pt x="14740673" y="1742426"/>
                </a:lnTo>
                <a:lnTo>
                  <a:pt x="14840971" y="1642128"/>
                </a:lnTo>
                <a:lnTo>
                  <a:pt x="15041754" y="1441344"/>
                </a:lnTo>
                <a:lnTo>
                  <a:pt x="15844702" y="638398"/>
                </a:lnTo>
              </a:path>
            </a:pathLst>
          </a:custGeom>
          <a:noFill/>
          <a:ln w="8890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nl-NL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070E821-37C7-B51D-7216-AD8E71F97C0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012291" y="3861657"/>
            <a:ext cx="15844514" cy="2930503"/>
          </a:xfrm>
          <a:custGeom>
            <a:avLst/>
            <a:gdLst>
              <a:gd name="connsiteX0" fmla="*/ 0 w 15844514"/>
              <a:gd name="connsiteY0" fmla="*/ 1873916 h 2930503"/>
              <a:gd name="connsiteX1" fmla="*/ 401380 w 15844514"/>
              <a:gd name="connsiteY1" fmla="*/ 1472536 h 2930503"/>
              <a:gd name="connsiteX2" fmla="*/ 602163 w 15844514"/>
              <a:gd name="connsiteY2" fmla="*/ 1271752 h 2930503"/>
              <a:gd name="connsiteX3" fmla="*/ 702462 w 15844514"/>
              <a:gd name="connsiteY3" fmla="*/ 1171454 h 2930503"/>
              <a:gd name="connsiteX4" fmla="*/ 727489 w 15844514"/>
              <a:gd name="connsiteY4" fmla="*/ 1146426 h 2930503"/>
              <a:gd name="connsiteX5" fmla="*/ 738509 w 15844514"/>
              <a:gd name="connsiteY5" fmla="*/ 1135780 h 2930503"/>
              <a:gd name="connsiteX6" fmla="*/ 748408 w 15844514"/>
              <a:gd name="connsiteY6" fmla="*/ 1126441 h 2930503"/>
              <a:gd name="connsiteX7" fmla="*/ 787818 w 15844514"/>
              <a:gd name="connsiteY7" fmla="*/ 1089086 h 2930503"/>
              <a:gd name="connsiteX8" fmla="*/ 1477392 w 15844514"/>
              <a:gd name="connsiteY8" fmla="*/ 563874 h 2930503"/>
              <a:gd name="connsiteX9" fmla="*/ 2269506 w 15844514"/>
              <a:gd name="connsiteY9" fmla="*/ 211430 h 2930503"/>
              <a:gd name="connsiteX10" fmla="*/ 2373726 w 15844514"/>
              <a:gd name="connsiteY10" fmla="*/ 180985 h 2930503"/>
              <a:gd name="connsiteX11" fmla="*/ 2478320 w 15844514"/>
              <a:gd name="connsiteY11" fmla="*/ 151661 h 2930503"/>
              <a:gd name="connsiteX12" fmla="*/ 2584409 w 15844514"/>
              <a:gd name="connsiteY12" fmla="*/ 128128 h 2930503"/>
              <a:gd name="connsiteX13" fmla="*/ 2690684 w 15844514"/>
              <a:gd name="connsiteY13" fmla="*/ 105715 h 2930503"/>
              <a:gd name="connsiteX14" fmla="*/ 2797706 w 15844514"/>
              <a:gd name="connsiteY14" fmla="*/ 87224 h 2930503"/>
              <a:gd name="connsiteX15" fmla="*/ 2851310 w 15844514"/>
              <a:gd name="connsiteY15" fmla="*/ 78259 h 2930503"/>
              <a:gd name="connsiteX16" fmla="*/ 2905289 w 15844514"/>
              <a:gd name="connsiteY16" fmla="*/ 71909 h 2930503"/>
              <a:gd name="connsiteX17" fmla="*/ 3013058 w 15844514"/>
              <a:gd name="connsiteY17" fmla="*/ 58461 h 2930503"/>
              <a:gd name="connsiteX18" fmla="*/ 3121388 w 15844514"/>
              <a:gd name="connsiteY18" fmla="*/ 50056 h 2930503"/>
              <a:gd name="connsiteX19" fmla="*/ 3175552 w 15844514"/>
              <a:gd name="connsiteY19" fmla="*/ 45947 h 2930503"/>
              <a:gd name="connsiteX20" fmla="*/ 3229717 w 15844514"/>
              <a:gd name="connsiteY20" fmla="*/ 42771 h 2930503"/>
              <a:gd name="connsiteX21" fmla="*/ 3338233 w 15844514"/>
              <a:gd name="connsiteY21" fmla="*/ 40344 h 2930503"/>
              <a:gd name="connsiteX22" fmla="*/ 3392585 w 15844514"/>
              <a:gd name="connsiteY22" fmla="*/ 38849 h 2930503"/>
              <a:gd name="connsiteX23" fmla="*/ 3446937 w 15844514"/>
              <a:gd name="connsiteY23" fmla="*/ 40157 h 2930503"/>
              <a:gd name="connsiteX24" fmla="*/ 3555453 w 15844514"/>
              <a:gd name="connsiteY24" fmla="*/ 42771 h 2930503"/>
              <a:gd name="connsiteX25" fmla="*/ 3582536 w 15844514"/>
              <a:gd name="connsiteY25" fmla="*/ 43332 h 2930503"/>
              <a:gd name="connsiteX26" fmla="*/ 3609618 w 15844514"/>
              <a:gd name="connsiteY26" fmla="*/ 45387 h 2930503"/>
              <a:gd name="connsiteX27" fmla="*/ 3663782 w 15844514"/>
              <a:gd name="connsiteY27" fmla="*/ 49682 h 2930503"/>
              <a:gd name="connsiteX28" fmla="*/ 3772112 w 15844514"/>
              <a:gd name="connsiteY28" fmla="*/ 57527 h 2930503"/>
              <a:gd name="connsiteX29" fmla="*/ 3879881 w 15844514"/>
              <a:gd name="connsiteY29" fmla="*/ 71348 h 2930503"/>
              <a:gd name="connsiteX30" fmla="*/ 3987464 w 15844514"/>
              <a:gd name="connsiteY30" fmla="*/ 86290 h 2930503"/>
              <a:gd name="connsiteX31" fmla="*/ 4822349 w 15844514"/>
              <a:gd name="connsiteY31" fmla="*/ 319946 h 2930503"/>
              <a:gd name="connsiteX32" fmla="*/ 5580844 w 15844514"/>
              <a:gd name="connsiteY32" fmla="*/ 739443 h 2930503"/>
              <a:gd name="connsiteX33" fmla="*/ 5754171 w 15844514"/>
              <a:gd name="connsiteY33" fmla="*/ 870186 h 2930503"/>
              <a:gd name="connsiteX34" fmla="*/ 5837473 w 15844514"/>
              <a:gd name="connsiteY34" fmla="*/ 939853 h 2930503"/>
              <a:gd name="connsiteX35" fmla="*/ 5920027 w 15844514"/>
              <a:gd name="connsiteY35" fmla="*/ 1010454 h 2930503"/>
              <a:gd name="connsiteX36" fmla="*/ 6087005 w 15844514"/>
              <a:gd name="connsiteY36" fmla="*/ 1169773 h 2930503"/>
              <a:gd name="connsiteX37" fmla="*/ 6213824 w 15844514"/>
              <a:gd name="connsiteY37" fmla="*/ 1290804 h 2930503"/>
              <a:gd name="connsiteX38" fmla="*/ 6277515 w 15844514"/>
              <a:gd name="connsiteY38" fmla="*/ 1350945 h 2930503"/>
              <a:gd name="connsiteX39" fmla="*/ 6343447 w 15844514"/>
              <a:gd name="connsiteY39" fmla="*/ 1408659 h 2930503"/>
              <a:gd name="connsiteX40" fmla="*/ 7491367 w 15844514"/>
              <a:gd name="connsiteY40" fmla="*/ 2208430 h 2930503"/>
              <a:gd name="connsiteX41" fmla="*/ 8792443 w 15844514"/>
              <a:gd name="connsiteY41" fmla="*/ 2722435 h 2930503"/>
              <a:gd name="connsiteX42" fmla="*/ 8877052 w 15844514"/>
              <a:gd name="connsiteY42" fmla="*/ 2745596 h 2930503"/>
              <a:gd name="connsiteX43" fmla="*/ 8962409 w 15844514"/>
              <a:gd name="connsiteY43" fmla="*/ 2765581 h 2930503"/>
              <a:gd name="connsiteX44" fmla="*/ 9133494 w 15844514"/>
              <a:gd name="connsiteY44" fmla="*/ 2803870 h 2930503"/>
              <a:gd name="connsiteX45" fmla="*/ 9176266 w 15844514"/>
              <a:gd name="connsiteY45" fmla="*/ 2813395 h 2930503"/>
              <a:gd name="connsiteX46" fmla="*/ 9219412 w 15844514"/>
              <a:gd name="connsiteY46" fmla="*/ 2821053 h 2930503"/>
              <a:gd name="connsiteX47" fmla="*/ 9305702 w 15844514"/>
              <a:gd name="connsiteY47" fmla="*/ 2836182 h 2930503"/>
              <a:gd name="connsiteX48" fmla="*/ 9478469 w 15844514"/>
              <a:gd name="connsiteY48" fmla="*/ 2865505 h 2930503"/>
              <a:gd name="connsiteX49" fmla="*/ 9652357 w 15844514"/>
              <a:gd name="connsiteY49" fmla="*/ 2887358 h 2930503"/>
              <a:gd name="connsiteX50" fmla="*/ 9826617 w 15844514"/>
              <a:gd name="connsiteY50" fmla="*/ 2905849 h 2930503"/>
              <a:gd name="connsiteX51" fmla="*/ 10176448 w 15844514"/>
              <a:gd name="connsiteY51" fmla="*/ 2926207 h 2930503"/>
              <a:gd name="connsiteX52" fmla="*/ 10351643 w 15844514"/>
              <a:gd name="connsiteY52" fmla="*/ 2930129 h 2930503"/>
              <a:gd name="connsiteX53" fmla="*/ 10372749 w 15844514"/>
              <a:gd name="connsiteY53" fmla="*/ 2930503 h 2930503"/>
              <a:gd name="connsiteX54" fmla="*/ 10390491 w 15844514"/>
              <a:gd name="connsiteY54" fmla="*/ 2930503 h 2930503"/>
              <a:gd name="connsiteX55" fmla="*/ 10431208 w 15844514"/>
              <a:gd name="connsiteY55" fmla="*/ 2929943 h 2930503"/>
              <a:gd name="connsiteX56" fmla="*/ 10518806 w 15844514"/>
              <a:gd name="connsiteY56" fmla="*/ 2927888 h 2930503"/>
              <a:gd name="connsiteX57" fmla="*/ 10694001 w 15844514"/>
              <a:gd name="connsiteY57" fmla="*/ 2923032 h 2930503"/>
              <a:gd name="connsiteX58" fmla="*/ 10868824 w 15844514"/>
              <a:gd name="connsiteY58" fmla="*/ 2910705 h 2930503"/>
              <a:gd name="connsiteX59" fmla="*/ 10956234 w 15844514"/>
              <a:gd name="connsiteY59" fmla="*/ 2903981 h 2930503"/>
              <a:gd name="connsiteX60" fmla="*/ 10999939 w 15844514"/>
              <a:gd name="connsiteY60" fmla="*/ 2900432 h 2930503"/>
              <a:gd name="connsiteX61" fmla="*/ 11043458 w 15844514"/>
              <a:gd name="connsiteY61" fmla="*/ 2895390 h 2930503"/>
              <a:gd name="connsiteX62" fmla="*/ 11217346 w 15844514"/>
              <a:gd name="connsiteY62" fmla="*/ 2873724 h 2930503"/>
              <a:gd name="connsiteX63" fmla="*/ 11304197 w 15844514"/>
              <a:gd name="connsiteY63" fmla="*/ 2862330 h 2930503"/>
              <a:gd name="connsiteX64" fmla="*/ 11390487 w 15844514"/>
              <a:gd name="connsiteY64" fmla="*/ 2847388 h 2930503"/>
              <a:gd name="connsiteX65" fmla="*/ 11563067 w 15844514"/>
              <a:gd name="connsiteY65" fmla="*/ 2816944 h 2930503"/>
              <a:gd name="connsiteX66" fmla="*/ 11648796 w 15844514"/>
              <a:gd name="connsiteY66" fmla="*/ 2799200 h 2930503"/>
              <a:gd name="connsiteX67" fmla="*/ 11734339 w 15844514"/>
              <a:gd name="connsiteY67" fmla="*/ 2779963 h 2930503"/>
              <a:gd name="connsiteX68" fmla="*/ 11905052 w 15844514"/>
              <a:gd name="connsiteY68" fmla="*/ 2739992 h 2930503"/>
              <a:gd name="connsiteX69" fmla="*/ 12073896 w 15844514"/>
              <a:gd name="connsiteY69" fmla="*/ 2693299 h 2930503"/>
              <a:gd name="connsiteX70" fmla="*/ 12158319 w 15844514"/>
              <a:gd name="connsiteY70" fmla="*/ 2669578 h 2930503"/>
              <a:gd name="connsiteX71" fmla="*/ 12241621 w 15844514"/>
              <a:gd name="connsiteY71" fmla="*/ 2642683 h 2930503"/>
              <a:gd name="connsiteX72" fmla="*/ 12408038 w 15844514"/>
              <a:gd name="connsiteY72" fmla="*/ 2587397 h 2930503"/>
              <a:gd name="connsiteX73" fmla="*/ 12449501 w 15844514"/>
              <a:gd name="connsiteY73" fmla="*/ 2573389 h 2930503"/>
              <a:gd name="connsiteX74" fmla="*/ 12490405 w 15844514"/>
              <a:gd name="connsiteY74" fmla="*/ 2557700 h 2930503"/>
              <a:gd name="connsiteX75" fmla="*/ 12572213 w 15844514"/>
              <a:gd name="connsiteY75" fmla="*/ 2526322 h 2930503"/>
              <a:gd name="connsiteX76" fmla="*/ 12735455 w 15844514"/>
              <a:gd name="connsiteY76" fmla="*/ 2462445 h 2930503"/>
              <a:gd name="connsiteX77" fmla="*/ 12895707 w 15844514"/>
              <a:gd name="connsiteY77" fmla="*/ 2391657 h 2930503"/>
              <a:gd name="connsiteX78" fmla="*/ 13210984 w 15844514"/>
              <a:gd name="connsiteY78" fmla="*/ 2238875 h 2930503"/>
              <a:gd name="connsiteX79" fmla="*/ 13364887 w 15844514"/>
              <a:gd name="connsiteY79" fmla="*/ 2155012 h 2930503"/>
              <a:gd name="connsiteX80" fmla="*/ 13517296 w 15844514"/>
              <a:gd name="connsiteY80" fmla="*/ 2068349 h 2930503"/>
              <a:gd name="connsiteX81" fmla="*/ 13665595 w 15844514"/>
              <a:gd name="connsiteY81" fmla="*/ 1974961 h 2930503"/>
              <a:gd name="connsiteX82" fmla="*/ 13812213 w 15844514"/>
              <a:gd name="connsiteY82" fmla="*/ 1878959 h 2930503"/>
              <a:gd name="connsiteX83" fmla="*/ 13955657 w 15844514"/>
              <a:gd name="connsiteY83" fmla="*/ 1778100 h 2930503"/>
              <a:gd name="connsiteX84" fmla="*/ 14026818 w 15844514"/>
              <a:gd name="connsiteY84" fmla="*/ 1726924 h 2930503"/>
              <a:gd name="connsiteX85" fmla="*/ 14096112 w 15844514"/>
              <a:gd name="connsiteY85" fmla="*/ 1673319 h 2930503"/>
              <a:gd name="connsiteX86" fmla="*/ 14234139 w 15844514"/>
              <a:gd name="connsiteY86" fmla="*/ 1565363 h 2930503"/>
              <a:gd name="connsiteX87" fmla="*/ 14367683 w 15844514"/>
              <a:gd name="connsiteY87" fmla="*/ 1451804 h 2930503"/>
              <a:gd name="connsiteX88" fmla="*/ 14433988 w 15844514"/>
              <a:gd name="connsiteY88" fmla="*/ 1394464 h 2930503"/>
              <a:gd name="connsiteX89" fmla="*/ 14499173 w 15844514"/>
              <a:gd name="connsiteY89" fmla="*/ 1336003 h 2930503"/>
              <a:gd name="connsiteX90" fmla="*/ 14626180 w 15844514"/>
              <a:gd name="connsiteY90" fmla="*/ 1215346 h 2930503"/>
              <a:gd name="connsiteX91" fmla="*/ 14689497 w 15844514"/>
              <a:gd name="connsiteY91" fmla="*/ 1154831 h 2930503"/>
              <a:gd name="connsiteX92" fmla="*/ 14740486 w 15844514"/>
              <a:gd name="connsiteY92" fmla="*/ 1104028 h 2930503"/>
              <a:gd name="connsiteX93" fmla="*/ 14840785 w 15844514"/>
              <a:gd name="connsiteY93" fmla="*/ 1003730 h 2930503"/>
              <a:gd name="connsiteX94" fmla="*/ 15041568 w 15844514"/>
              <a:gd name="connsiteY94" fmla="*/ 802947 h 2930503"/>
              <a:gd name="connsiteX95" fmla="*/ 15844514 w 15844514"/>
              <a:gd name="connsiteY95" fmla="*/ 0 h 293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5844514" h="2930503">
                <a:moveTo>
                  <a:pt x="0" y="1873916"/>
                </a:moveTo>
                <a:lnTo>
                  <a:pt x="401380" y="1472536"/>
                </a:lnTo>
                <a:lnTo>
                  <a:pt x="602163" y="1271752"/>
                </a:lnTo>
                <a:lnTo>
                  <a:pt x="702462" y="1171454"/>
                </a:lnTo>
                <a:lnTo>
                  <a:pt x="727489" y="1146426"/>
                </a:lnTo>
                <a:cubicBezTo>
                  <a:pt x="731972" y="1141757"/>
                  <a:pt x="735334" y="1138769"/>
                  <a:pt x="738509" y="1135780"/>
                </a:cubicBezTo>
                <a:lnTo>
                  <a:pt x="748408" y="1126441"/>
                </a:lnTo>
                <a:lnTo>
                  <a:pt x="787818" y="1089086"/>
                </a:lnTo>
                <a:cubicBezTo>
                  <a:pt x="997006" y="889050"/>
                  <a:pt x="1227860" y="711053"/>
                  <a:pt x="1477392" y="563874"/>
                </a:cubicBezTo>
                <a:cubicBezTo>
                  <a:pt x="1727110" y="417256"/>
                  <a:pt x="1993452" y="298840"/>
                  <a:pt x="2269506" y="211430"/>
                </a:cubicBezTo>
                <a:cubicBezTo>
                  <a:pt x="2303499" y="198915"/>
                  <a:pt x="2338986" y="190884"/>
                  <a:pt x="2373726" y="180985"/>
                </a:cubicBezTo>
                <a:lnTo>
                  <a:pt x="2478320" y="151661"/>
                </a:lnTo>
                <a:lnTo>
                  <a:pt x="2584409" y="128128"/>
                </a:lnTo>
                <a:cubicBezTo>
                  <a:pt x="2619896" y="120657"/>
                  <a:pt x="2654636" y="110571"/>
                  <a:pt x="2690684" y="105715"/>
                </a:cubicBezTo>
                <a:lnTo>
                  <a:pt x="2797706" y="87224"/>
                </a:lnTo>
                <a:cubicBezTo>
                  <a:pt x="2815637" y="84236"/>
                  <a:pt x="2833193" y="80313"/>
                  <a:pt x="2851310" y="78259"/>
                </a:cubicBezTo>
                <a:lnTo>
                  <a:pt x="2905289" y="71909"/>
                </a:lnTo>
                <a:lnTo>
                  <a:pt x="3013058" y="58461"/>
                </a:lnTo>
                <a:cubicBezTo>
                  <a:pt x="3049106" y="54538"/>
                  <a:pt x="3085340" y="53231"/>
                  <a:pt x="3121388" y="50056"/>
                </a:cubicBezTo>
                <a:lnTo>
                  <a:pt x="3175552" y="45947"/>
                </a:lnTo>
                <a:cubicBezTo>
                  <a:pt x="3193670" y="44639"/>
                  <a:pt x="3211600" y="42585"/>
                  <a:pt x="3229717" y="42771"/>
                </a:cubicBezTo>
                <a:lnTo>
                  <a:pt x="3338233" y="40344"/>
                </a:lnTo>
                <a:lnTo>
                  <a:pt x="3392585" y="38849"/>
                </a:lnTo>
                <a:cubicBezTo>
                  <a:pt x="3410702" y="38849"/>
                  <a:pt x="3428819" y="39783"/>
                  <a:pt x="3446937" y="40157"/>
                </a:cubicBezTo>
                <a:lnTo>
                  <a:pt x="3555453" y="42771"/>
                </a:lnTo>
                <a:lnTo>
                  <a:pt x="3582536" y="43332"/>
                </a:lnTo>
                <a:cubicBezTo>
                  <a:pt x="3591501" y="43705"/>
                  <a:pt x="3600653" y="44826"/>
                  <a:pt x="3609618" y="45387"/>
                </a:cubicBezTo>
                <a:lnTo>
                  <a:pt x="3663782" y="49682"/>
                </a:lnTo>
                <a:lnTo>
                  <a:pt x="3772112" y="57527"/>
                </a:lnTo>
                <a:lnTo>
                  <a:pt x="3879881" y="71348"/>
                </a:lnTo>
                <a:cubicBezTo>
                  <a:pt x="3915743" y="76204"/>
                  <a:pt x="3951977" y="78819"/>
                  <a:pt x="3987464" y="86290"/>
                </a:cubicBezTo>
                <a:cubicBezTo>
                  <a:pt x="4273230" y="132611"/>
                  <a:pt x="4553767" y="211243"/>
                  <a:pt x="4822349" y="319946"/>
                </a:cubicBezTo>
                <a:cubicBezTo>
                  <a:pt x="5090559" y="429396"/>
                  <a:pt x="5344759" y="572093"/>
                  <a:pt x="5580844" y="739443"/>
                </a:cubicBezTo>
                <a:cubicBezTo>
                  <a:pt x="5641359" y="779226"/>
                  <a:pt x="5696271" y="826667"/>
                  <a:pt x="5754171" y="870186"/>
                </a:cubicBezTo>
                <a:cubicBezTo>
                  <a:pt x="5783495" y="891478"/>
                  <a:pt x="5809830" y="916506"/>
                  <a:pt x="5837473" y="939853"/>
                </a:cubicBezTo>
                <a:lnTo>
                  <a:pt x="5920027" y="1010454"/>
                </a:lnTo>
                <a:lnTo>
                  <a:pt x="6087005" y="1169773"/>
                </a:lnTo>
                <a:lnTo>
                  <a:pt x="6213824" y="1290804"/>
                </a:lnTo>
                <a:lnTo>
                  <a:pt x="6277515" y="1350945"/>
                </a:lnTo>
                <a:cubicBezTo>
                  <a:pt x="6298995" y="1370743"/>
                  <a:pt x="6321407" y="1389421"/>
                  <a:pt x="6343447" y="1408659"/>
                </a:cubicBezTo>
                <a:cubicBezTo>
                  <a:pt x="6694210" y="1717585"/>
                  <a:pt x="7080275" y="1986355"/>
                  <a:pt x="7491367" y="2208430"/>
                </a:cubicBezTo>
                <a:cubicBezTo>
                  <a:pt x="7903393" y="2429012"/>
                  <a:pt x="8341195" y="2601032"/>
                  <a:pt x="8792443" y="2722435"/>
                </a:cubicBezTo>
                <a:lnTo>
                  <a:pt x="8877052" y="2745596"/>
                </a:lnTo>
                <a:cubicBezTo>
                  <a:pt x="8905256" y="2752880"/>
                  <a:pt x="8934019" y="2758857"/>
                  <a:pt x="8962409" y="2765581"/>
                </a:cubicBezTo>
                <a:lnTo>
                  <a:pt x="9133494" y="2803870"/>
                </a:lnTo>
                <a:lnTo>
                  <a:pt x="9176266" y="2813395"/>
                </a:lnTo>
                <a:lnTo>
                  <a:pt x="9219412" y="2821053"/>
                </a:lnTo>
                <a:lnTo>
                  <a:pt x="9305702" y="2836182"/>
                </a:lnTo>
                <a:cubicBezTo>
                  <a:pt x="9363228" y="2846081"/>
                  <a:pt x="9420755" y="2856354"/>
                  <a:pt x="9478469" y="2865505"/>
                </a:cubicBezTo>
                <a:lnTo>
                  <a:pt x="9652357" y="2887358"/>
                </a:lnTo>
                <a:cubicBezTo>
                  <a:pt x="9710443" y="2894269"/>
                  <a:pt x="9768343" y="2902487"/>
                  <a:pt x="9826617" y="2905849"/>
                </a:cubicBezTo>
                <a:cubicBezTo>
                  <a:pt x="9943166" y="2913880"/>
                  <a:pt x="10059526" y="2925460"/>
                  <a:pt x="10176448" y="2926207"/>
                </a:cubicBezTo>
                <a:lnTo>
                  <a:pt x="10351643" y="2930129"/>
                </a:lnTo>
                <a:lnTo>
                  <a:pt x="10372749" y="2930503"/>
                </a:lnTo>
                <a:lnTo>
                  <a:pt x="10390491" y="2930503"/>
                </a:lnTo>
                <a:cubicBezTo>
                  <a:pt x="10401138" y="2930503"/>
                  <a:pt x="10416640" y="2930129"/>
                  <a:pt x="10431208" y="2929943"/>
                </a:cubicBezTo>
                <a:lnTo>
                  <a:pt x="10518806" y="2927888"/>
                </a:lnTo>
                <a:lnTo>
                  <a:pt x="10694001" y="2923032"/>
                </a:lnTo>
                <a:cubicBezTo>
                  <a:pt x="10752275" y="2919857"/>
                  <a:pt x="10810549" y="2915001"/>
                  <a:pt x="10868824" y="2910705"/>
                </a:cubicBezTo>
                <a:lnTo>
                  <a:pt x="10956234" y="2903981"/>
                </a:lnTo>
                <a:lnTo>
                  <a:pt x="10999939" y="2900432"/>
                </a:lnTo>
                <a:lnTo>
                  <a:pt x="11043458" y="2895390"/>
                </a:lnTo>
                <a:lnTo>
                  <a:pt x="11217346" y="2873724"/>
                </a:lnTo>
                <a:lnTo>
                  <a:pt x="11304197" y="2862330"/>
                </a:lnTo>
                <a:lnTo>
                  <a:pt x="11390487" y="2847388"/>
                </a:lnTo>
                <a:lnTo>
                  <a:pt x="11563067" y="2816944"/>
                </a:lnTo>
                <a:cubicBezTo>
                  <a:pt x="11591830" y="2812274"/>
                  <a:pt x="11620407" y="2805364"/>
                  <a:pt x="11648796" y="2799200"/>
                </a:cubicBezTo>
                <a:lnTo>
                  <a:pt x="11734339" y="2779963"/>
                </a:lnTo>
                <a:cubicBezTo>
                  <a:pt x="11791305" y="2766701"/>
                  <a:pt x="11848459" y="2754935"/>
                  <a:pt x="11905052" y="2739992"/>
                </a:cubicBezTo>
                <a:lnTo>
                  <a:pt x="12073896" y="2693299"/>
                </a:lnTo>
                <a:lnTo>
                  <a:pt x="12158319" y="2669578"/>
                </a:lnTo>
                <a:cubicBezTo>
                  <a:pt x="12186335" y="2661360"/>
                  <a:pt x="12213978" y="2651648"/>
                  <a:pt x="12241621" y="2642683"/>
                </a:cubicBezTo>
                <a:lnTo>
                  <a:pt x="12408038" y="2587397"/>
                </a:lnTo>
                <a:lnTo>
                  <a:pt x="12449501" y="2573389"/>
                </a:lnTo>
                <a:lnTo>
                  <a:pt x="12490405" y="2557700"/>
                </a:lnTo>
                <a:lnTo>
                  <a:pt x="12572213" y="2526322"/>
                </a:lnTo>
                <a:cubicBezTo>
                  <a:pt x="12626565" y="2505029"/>
                  <a:pt x="12681290" y="2484484"/>
                  <a:pt x="12735455" y="2462445"/>
                </a:cubicBezTo>
                <a:lnTo>
                  <a:pt x="12895707" y="2391657"/>
                </a:lnTo>
                <a:cubicBezTo>
                  <a:pt x="13003290" y="2346084"/>
                  <a:pt x="13106577" y="2290985"/>
                  <a:pt x="13210984" y="2238875"/>
                </a:cubicBezTo>
                <a:cubicBezTo>
                  <a:pt x="13263655" y="2213473"/>
                  <a:pt x="13313897" y="2183402"/>
                  <a:pt x="13364887" y="2155012"/>
                </a:cubicBezTo>
                <a:lnTo>
                  <a:pt x="13517296" y="2068349"/>
                </a:lnTo>
                <a:lnTo>
                  <a:pt x="13665595" y="1974961"/>
                </a:lnTo>
                <a:cubicBezTo>
                  <a:pt x="13714717" y="1943209"/>
                  <a:pt x="13764960" y="1913325"/>
                  <a:pt x="13812213" y="1878959"/>
                </a:cubicBezTo>
                <a:lnTo>
                  <a:pt x="13955657" y="1778100"/>
                </a:lnTo>
                <a:cubicBezTo>
                  <a:pt x="13979378" y="1760917"/>
                  <a:pt x="14003658" y="1744854"/>
                  <a:pt x="14026818" y="1726924"/>
                </a:cubicBezTo>
                <a:lnTo>
                  <a:pt x="14096112" y="1673319"/>
                </a:lnTo>
                <a:lnTo>
                  <a:pt x="14234139" y="1565363"/>
                </a:lnTo>
                <a:cubicBezTo>
                  <a:pt x="14279525" y="1528568"/>
                  <a:pt x="14323230" y="1489719"/>
                  <a:pt x="14367683" y="1451804"/>
                </a:cubicBezTo>
                <a:lnTo>
                  <a:pt x="14433988" y="1394464"/>
                </a:lnTo>
                <a:cubicBezTo>
                  <a:pt x="14456028" y="1375226"/>
                  <a:pt x="14478440" y="1356362"/>
                  <a:pt x="14499173" y="1336003"/>
                </a:cubicBezTo>
                <a:lnTo>
                  <a:pt x="14626180" y="1215346"/>
                </a:lnTo>
                <a:lnTo>
                  <a:pt x="14689497" y="1154831"/>
                </a:lnTo>
                <a:lnTo>
                  <a:pt x="14740486" y="1104028"/>
                </a:lnTo>
                <a:lnTo>
                  <a:pt x="14840785" y="1003730"/>
                </a:lnTo>
                <a:lnTo>
                  <a:pt x="15041568" y="802947"/>
                </a:lnTo>
                <a:lnTo>
                  <a:pt x="15844514" y="0"/>
                </a:lnTo>
              </a:path>
            </a:pathLst>
          </a:custGeom>
          <a:noFill/>
          <a:ln w="8890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11365EA-1162-8E9A-5DEB-ABB12799EC5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829246" y="2788857"/>
            <a:ext cx="15843580" cy="2890949"/>
          </a:xfrm>
          <a:custGeom>
            <a:avLst/>
            <a:gdLst>
              <a:gd name="connsiteX0" fmla="*/ 0 w 15843580"/>
              <a:gd name="connsiteY0" fmla="*/ 2173690 h 2890949"/>
              <a:gd name="connsiteX1" fmla="*/ 401380 w 15843580"/>
              <a:gd name="connsiteY1" fmla="*/ 1772310 h 2890949"/>
              <a:gd name="connsiteX2" fmla="*/ 602163 w 15843580"/>
              <a:gd name="connsiteY2" fmla="*/ 1571527 h 2890949"/>
              <a:gd name="connsiteX3" fmla="*/ 804628 w 15843580"/>
              <a:gd name="connsiteY3" fmla="*/ 1372611 h 2890949"/>
              <a:gd name="connsiteX4" fmla="*/ 1706005 w 15843580"/>
              <a:gd name="connsiteY4" fmla="*/ 686399 h 2890949"/>
              <a:gd name="connsiteX5" fmla="*/ 2741113 w 15843580"/>
              <a:gd name="connsiteY5" fmla="*/ 225811 h 2890949"/>
              <a:gd name="connsiteX6" fmla="*/ 2877272 w 15843580"/>
              <a:gd name="connsiteY6" fmla="*/ 185841 h 2890949"/>
              <a:gd name="connsiteX7" fmla="*/ 3013992 w 15843580"/>
              <a:gd name="connsiteY7" fmla="*/ 147926 h 2890949"/>
              <a:gd name="connsiteX8" fmla="*/ 3152392 w 15843580"/>
              <a:gd name="connsiteY8" fmla="*/ 116735 h 2890949"/>
              <a:gd name="connsiteX9" fmla="*/ 3291353 w 15843580"/>
              <a:gd name="connsiteY9" fmla="*/ 87598 h 2890949"/>
              <a:gd name="connsiteX10" fmla="*/ 3431247 w 15843580"/>
              <a:gd name="connsiteY10" fmla="*/ 63317 h 2890949"/>
              <a:gd name="connsiteX11" fmla="*/ 3501288 w 15843580"/>
              <a:gd name="connsiteY11" fmla="*/ 51737 h 2890949"/>
              <a:gd name="connsiteX12" fmla="*/ 3571703 w 15843580"/>
              <a:gd name="connsiteY12" fmla="*/ 42958 h 2890949"/>
              <a:gd name="connsiteX13" fmla="*/ 3712531 w 15843580"/>
              <a:gd name="connsiteY13" fmla="*/ 25588 h 2890949"/>
              <a:gd name="connsiteX14" fmla="*/ 3853920 w 15843580"/>
              <a:gd name="connsiteY14" fmla="*/ 14382 h 2890949"/>
              <a:gd name="connsiteX15" fmla="*/ 3924708 w 15843580"/>
              <a:gd name="connsiteY15" fmla="*/ 9152 h 2890949"/>
              <a:gd name="connsiteX16" fmla="*/ 3995496 w 15843580"/>
              <a:gd name="connsiteY16" fmla="*/ 5043 h 2890949"/>
              <a:gd name="connsiteX17" fmla="*/ 4137445 w 15843580"/>
              <a:gd name="connsiteY17" fmla="*/ 1681 h 2890949"/>
              <a:gd name="connsiteX18" fmla="*/ 4208419 w 15843580"/>
              <a:gd name="connsiteY18" fmla="*/ 0 h 2890949"/>
              <a:gd name="connsiteX19" fmla="*/ 4279394 w 15843580"/>
              <a:gd name="connsiteY19" fmla="*/ 1494 h 2890949"/>
              <a:gd name="connsiteX20" fmla="*/ 4421343 w 15843580"/>
              <a:gd name="connsiteY20" fmla="*/ 5043 h 2890949"/>
              <a:gd name="connsiteX21" fmla="*/ 4456830 w 15843580"/>
              <a:gd name="connsiteY21" fmla="*/ 5977 h 2890949"/>
              <a:gd name="connsiteX22" fmla="*/ 4492131 w 15843580"/>
              <a:gd name="connsiteY22" fmla="*/ 8405 h 2890949"/>
              <a:gd name="connsiteX23" fmla="*/ 4562919 w 15843580"/>
              <a:gd name="connsiteY23" fmla="*/ 13821 h 2890949"/>
              <a:gd name="connsiteX24" fmla="*/ 4704494 w 15843580"/>
              <a:gd name="connsiteY24" fmla="*/ 24654 h 2890949"/>
              <a:gd name="connsiteX25" fmla="*/ 4845323 w 15843580"/>
              <a:gd name="connsiteY25" fmla="*/ 42211 h 2890949"/>
              <a:gd name="connsiteX26" fmla="*/ 4985778 w 15843580"/>
              <a:gd name="connsiteY26" fmla="*/ 62009 h 2890949"/>
              <a:gd name="connsiteX27" fmla="*/ 6076732 w 15843580"/>
              <a:gd name="connsiteY27" fmla="*/ 367574 h 2890949"/>
              <a:gd name="connsiteX28" fmla="*/ 7068134 w 15843580"/>
              <a:gd name="connsiteY28" fmla="*/ 915572 h 2890949"/>
              <a:gd name="connsiteX29" fmla="*/ 7294693 w 15843580"/>
              <a:gd name="connsiteY29" fmla="*/ 1086658 h 2890949"/>
              <a:gd name="connsiteX30" fmla="*/ 7403583 w 15843580"/>
              <a:gd name="connsiteY30" fmla="*/ 1177618 h 2890949"/>
              <a:gd name="connsiteX31" fmla="*/ 7511165 w 15843580"/>
              <a:gd name="connsiteY31" fmla="*/ 1270258 h 2890949"/>
              <a:gd name="connsiteX32" fmla="*/ 7716618 w 15843580"/>
              <a:gd name="connsiteY32" fmla="*/ 1465999 h 2890949"/>
              <a:gd name="connsiteX33" fmla="*/ 7819531 w 15843580"/>
              <a:gd name="connsiteY33" fmla="*/ 1563869 h 2890949"/>
              <a:gd name="connsiteX34" fmla="*/ 7870894 w 15843580"/>
              <a:gd name="connsiteY34" fmla="*/ 1612804 h 2890949"/>
              <a:gd name="connsiteX35" fmla="*/ 7924312 w 15843580"/>
              <a:gd name="connsiteY35" fmla="*/ 1659498 h 2890949"/>
              <a:gd name="connsiteX36" fmla="*/ 8853892 w 15843580"/>
              <a:gd name="connsiteY36" fmla="*/ 2307234 h 2890949"/>
              <a:gd name="connsiteX37" fmla="*/ 9907678 w 15843580"/>
              <a:gd name="connsiteY37" fmla="*/ 2723370 h 2890949"/>
              <a:gd name="connsiteX38" fmla="*/ 9976037 w 15843580"/>
              <a:gd name="connsiteY38" fmla="*/ 2742234 h 2890949"/>
              <a:gd name="connsiteX39" fmla="*/ 10045144 w 15843580"/>
              <a:gd name="connsiteY39" fmla="*/ 2758110 h 2890949"/>
              <a:gd name="connsiteX40" fmla="*/ 10183544 w 15843580"/>
              <a:gd name="connsiteY40" fmla="*/ 2789301 h 2890949"/>
              <a:gd name="connsiteX41" fmla="*/ 10218098 w 15843580"/>
              <a:gd name="connsiteY41" fmla="*/ 2797146 h 2890949"/>
              <a:gd name="connsiteX42" fmla="*/ 10253025 w 15843580"/>
              <a:gd name="connsiteY42" fmla="*/ 2803309 h 2890949"/>
              <a:gd name="connsiteX43" fmla="*/ 10322879 w 15843580"/>
              <a:gd name="connsiteY43" fmla="*/ 2815450 h 2890949"/>
              <a:gd name="connsiteX44" fmla="*/ 10462773 w 15843580"/>
              <a:gd name="connsiteY44" fmla="*/ 2839357 h 2890949"/>
              <a:gd name="connsiteX45" fmla="*/ 10603603 w 15843580"/>
              <a:gd name="connsiteY45" fmla="*/ 2856727 h 2890949"/>
              <a:gd name="connsiteX46" fmla="*/ 10744618 w 15843580"/>
              <a:gd name="connsiteY46" fmla="*/ 2871856 h 2890949"/>
              <a:gd name="connsiteX47" fmla="*/ 11027955 w 15843580"/>
              <a:gd name="connsiteY47" fmla="*/ 2888292 h 2890949"/>
              <a:gd name="connsiteX48" fmla="*/ 12157572 w 15843580"/>
              <a:gd name="connsiteY48" fmla="*/ 2800134 h 2890949"/>
              <a:gd name="connsiteX49" fmla="*/ 12227052 w 15843580"/>
              <a:gd name="connsiteY49" fmla="*/ 2785566 h 2890949"/>
              <a:gd name="connsiteX50" fmla="*/ 12296347 w 15843580"/>
              <a:gd name="connsiteY50" fmla="*/ 2769876 h 2890949"/>
              <a:gd name="connsiteX51" fmla="*/ 12434559 w 15843580"/>
              <a:gd name="connsiteY51" fmla="*/ 2737751 h 2890949"/>
              <a:gd name="connsiteX52" fmla="*/ 12571279 w 15843580"/>
              <a:gd name="connsiteY52" fmla="*/ 2699649 h 2890949"/>
              <a:gd name="connsiteX53" fmla="*/ 12639638 w 15843580"/>
              <a:gd name="connsiteY53" fmla="*/ 2680598 h 2890949"/>
              <a:gd name="connsiteX54" fmla="*/ 12707065 w 15843580"/>
              <a:gd name="connsiteY54" fmla="*/ 2658745 h 2890949"/>
              <a:gd name="connsiteX55" fmla="*/ 12841729 w 15843580"/>
              <a:gd name="connsiteY55" fmla="*/ 2614106 h 2890949"/>
              <a:gd name="connsiteX56" fmla="*/ 12875350 w 15843580"/>
              <a:gd name="connsiteY56" fmla="*/ 2602900 h 2890949"/>
              <a:gd name="connsiteX57" fmla="*/ 12908408 w 15843580"/>
              <a:gd name="connsiteY57" fmla="*/ 2590199 h 2890949"/>
              <a:gd name="connsiteX58" fmla="*/ 12974527 w 15843580"/>
              <a:gd name="connsiteY58" fmla="*/ 2564611 h 2890949"/>
              <a:gd name="connsiteX59" fmla="*/ 13106763 w 15843580"/>
              <a:gd name="connsiteY59" fmla="*/ 2513060 h 2890949"/>
              <a:gd name="connsiteX60" fmla="*/ 13236572 w 15843580"/>
              <a:gd name="connsiteY60" fmla="*/ 2455534 h 2890949"/>
              <a:gd name="connsiteX61" fmla="*/ 13492081 w 15843580"/>
              <a:gd name="connsiteY61" fmla="*/ 2331889 h 2890949"/>
              <a:gd name="connsiteX62" fmla="*/ 13616659 w 15843580"/>
              <a:gd name="connsiteY62" fmla="*/ 2263902 h 2890949"/>
              <a:gd name="connsiteX63" fmla="*/ 13740119 w 15843580"/>
              <a:gd name="connsiteY63" fmla="*/ 2194049 h 2890949"/>
              <a:gd name="connsiteX64" fmla="*/ 13860028 w 15843580"/>
              <a:gd name="connsiteY64" fmla="*/ 2118218 h 2890949"/>
              <a:gd name="connsiteX65" fmla="*/ 13978817 w 15843580"/>
              <a:gd name="connsiteY65" fmla="*/ 2040706 h 2890949"/>
              <a:gd name="connsiteX66" fmla="*/ 14094992 w 15843580"/>
              <a:gd name="connsiteY66" fmla="*/ 1959085 h 2890949"/>
              <a:gd name="connsiteX67" fmla="*/ 14152704 w 15843580"/>
              <a:gd name="connsiteY67" fmla="*/ 1917808 h 2890949"/>
              <a:gd name="connsiteX68" fmla="*/ 14208737 w 15843580"/>
              <a:gd name="connsiteY68" fmla="*/ 1874103 h 2890949"/>
              <a:gd name="connsiteX69" fmla="*/ 14320615 w 15843580"/>
              <a:gd name="connsiteY69" fmla="*/ 1786879 h 2890949"/>
              <a:gd name="connsiteX70" fmla="*/ 14428572 w 15843580"/>
              <a:gd name="connsiteY70" fmla="*/ 1694798 h 2890949"/>
              <a:gd name="connsiteX71" fmla="*/ 14482363 w 15843580"/>
              <a:gd name="connsiteY71" fmla="*/ 1648478 h 2890949"/>
              <a:gd name="connsiteX72" fmla="*/ 14535221 w 15843580"/>
              <a:gd name="connsiteY72" fmla="*/ 1601224 h 2890949"/>
              <a:gd name="connsiteX73" fmla="*/ 14637947 w 15843580"/>
              <a:gd name="connsiteY73" fmla="*/ 1503354 h 2890949"/>
              <a:gd name="connsiteX74" fmla="*/ 14689310 w 15843580"/>
              <a:gd name="connsiteY74" fmla="*/ 1454419 h 2890949"/>
              <a:gd name="connsiteX75" fmla="*/ 14739553 w 15843580"/>
              <a:gd name="connsiteY75" fmla="*/ 1404363 h 2890949"/>
              <a:gd name="connsiteX76" fmla="*/ 14839851 w 15843580"/>
              <a:gd name="connsiteY76" fmla="*/ 1304065 h 2890949"/>
              <a:gd name="connsiteX77" fmla="*/ 15040635 w 15843580"/>
              <a:gd name="connsiteY77" fmla="*/ 1103281 h 2890949"/>
              <a:gd name="connsiteX78" fmla="*/ 15843581 w 15843580"/>
              <a:gd name="connsiteY78" fmla="*/ 300335 h 289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5843580" h="2890949">
                <a:moveTo>
                  <a:pt x="0" y="2173690"/>
                </a:moveTo>
                <a:lnTo>
                  <a:pt x="401380" y="1772310"/>
                </a:lnTo>
                <a:lnTo>
                  <a:pt x="602163" y="1571527"/>
                </a:lnTo>
                <a:cubicBezTo>
                  <a:pt x="669216" y="1504661"/>
                  <a:pt x="735334" y="1437048"/>
                  <a:pt x="804628" y="1372611"/>
                </a:cubicBezTo>
                <a:cubicBezTo>
                  <a:pt x="1077880" y="1110939"/>
                  <a:pt x="1379895" y="878777"/>
                  <a:pt x="1706005" y="686399"/>
                </a:cubicBezTo>
                <a:cubicBezTo>
                  <a:pt x="2032301" y="494581"/>
                  <a:pt x="2380263" y="339744"/>
                  <a:pt x="2741113" y="225811"/>
                </a:cubicBezTo>
                <a:cubicBezTo>
                  <a:pt x="2785752" y="209935"/>
                  <a:pt x="2831699" y="198916"/>
                  <a:pt x="2877272" y="185841"/>
                </a:cubicBezTo>
                <a:lnTo>
                  <a:pt x="3013992" y="147926"/>
                </a:lnTo>
                <a:lnTo>
                  <a:pt x="3152392" y="116735"/>
                </a:lnTo>
                <a:cubicBezTo>
                  <a:pt x="3198712" y="106835"/>
                  <a:pt x="3244472" y="94695"/>
                  <a:pt x="3291353" y="87598"/>
                </a:cubicBezTo>
                <a:lnTo>
                  <a:pt x="3431247" y="63317"/>
                </a:lnTo>
                <a:cubicBezTo>
                  <a:pt x="3454594" y="59581"/>
                  <a:pt x="3477755" y="54538"/>
                  <a:pt x="3501288" y="51737"/>
                </a:cubicBezTo>
                <a:lnTo>
                  <a:pt x="3571703" y="42958"/>
                </a:lnTo>
                <a:lnTo>
                  <a:pt x="3712531" y="25588"/>
                </a:lnTo>
                <a:cubicBezTo>
                  <a:pt x="3759598" y="20359"/>
                  <a:pt x="3806852" y="18117"/>
                  <a:pt x="3853920" y="14382"/>
                </a:cubicBezTo>
                <a:lnTo>
                  <a:pt x="3924708" y="9152"/>
                </a:lnTo>
                <a:cubicBezTo>
                  <a:pt x="3948241" y="7471"/>
                  <a:pt x="3971962" y="5230"/>
                  <a:pt x="3995496" y="5043"/>
                </a:cubicBezTo>
                <a:lnTo>
                  <a:pt x="4137445" y="1681"/>
                </a:lnTo>
                <a:lnTo>
                  <a:pt x="4208419" y="0"/>
                </a:lnTo>
                <a:cubicBezTo>
                  <a:pt x="4232140" y="0"/>
                  <a:pt x="4255673" y="934"/>
                  <a:pt x="4279394" y="1494"/>
                </a:cubicBezTo>
                <a:lnTo>
                  <a:pt x="4421343" y="5043"/>
                </a:lnTo>
                <a:lnTo>
                  <a:pt x="4456830" y="5977"/>
                </a:lnTo>
                <a:cubicBezTo>
                  <a:pt x="4468597" y="6537"/>
                  <a:pt x="4480364" y="7658"/>
                  <a:pt x="4492131" y="8405"/>
                </a:cubicBezTo>
                <a:lnTo>
                  <a:pt x="4562919" y="13821"/>
                </a:lnTo>
                <a:lnTo>
                  <a:pt x="4704494" y="24654"/>
                </a:lnTo>
                <a:lnTo>
                  <a:pt x="4845323" y="42211"/>
                </a:lnTo>
                <a:cubicBezTo>
                  <a:pt x="4892203" y="48375"/>
                  <a:pt x="4939458" y="52671"/>
                  <a:pt x="4985778" y="62009"/>
                </a:cubicBezTo>
                <a:cubicBezTo>
                  <a:pt x="5359328" y="122338"/>
                  <a:pt x="5726155" y="225064"/>
                  <a:pt x="6076732" y="367574"/>
                </a:cubicBezTo>
                <a:cubicBezTo>
                  <a:pt x="6427122" y="510644"/>
                  <a:pt x="6759769" y="696485"/>
                  <a:pt x="7068134" y="915572"/>
                </a:cubicBezTo>
                <a:cubicBezTo>
                  <a:pt x="7146767" y="968243"/>
                  <a:pt x="7219422" y="1029131"/>
                  <a:pt x="7294693" y="1086658"/>
                </a:cubicBezTo>
                <a:cubicBezTo>
                  <a:pt x="7332608" y="1114861"/>
                  <a:pt x="7367535" y="1146987"/>
                  <a:pt x="7403583" y="1177618"/>
                </a:cubicBezTo>
                <a:lnTo>
                  <a:pt x="7511165" y="1270258"/>
                </a:lnTo>
                <a:lnTo>
                  <a:pt x="7716618" y="1465999"/>
                </a:lnTo>
                <a:lnTo>
                  <a:pt x="7819531" y="1563869"/>
                </a:lnTo>
                <a:lnTo>
                  <a:pt x="7870894" y="1612804"/>
                </a:lnTo>
                <a:cubicBezTo>
                  <a:pt x="7888264" y="1628867"/>
                  <a:pt x="7906568" y="1643809"/>
                  <a:pt x="7924312" y="1659498"/>
                </a:cubicBezTo>
                <a:cubicBezTo>
                  <a:pt x="8208397" y="1909590"/>
                  <a:pt x="8520872" y="2127183"/>
                  <a:pt x="8853892" y="2307234"/>
                </a:cubicBezTo>
                <a:cubicBezTo>
                  <a:pt x="9187660" y="2485978"/>
                  <a:pt x="9542346" y="2624752"/>
                  <a:pt x="9907678" y="2723370"/>
                </a:cubicBezTo>
                <a:lnTo>
                  <a:pt x="9976037" y="2742234"/>
                </a:lnTo>
                <a:cubicBezTo>
                  <a:pt x="9999011" y="2748211"/>
                  <a:pt x="10022171" y="2752880"/>
                  <a:pt x="10045144" y="2758110"/>
                </a:cubicBezTo>
                <a:lnTo>
                  <a:pt x="10183544" y="2789301"/>
                </a:lnTo>
                <a:lnTo>
                  <a:pt x="10218098" y="2797146"/>
                </a:lnTo>
                <a:lnTo>
                  <a:pt x="10253025" y="2803309"/>
                </a:lnTo>
                <a:lnTo>
                  <a:pt x="10322879" y="2815450"/>
                </a:lnTo>
                <a:cubicBezTo>
                  <a:pt x="10369573" y="2823481"/>
                  <a:pt x="10416080" y="2831886"/>
                  <a:pt x="10462773" y="2839357"/>
                </a:cubicBezTo>
                <a:lnTo>
                  <a:pt x="10603603" y="2856727"/>
                </a:lnTo>
                <a:cubicBezTo>
                  <a:pt x="10650669" y="2862330"/>
                  <a:pt x="10697363" y="2869241"/>
                  <a:pt x="10744618" y="2871856"/>
                </a:cubicBezTo>
                <a:cubicBezTo>
                  <a:pt x="10838939" y="2878019"/>
                  <a:pt x="10933260" y="2888292"/>
                  <a:pt x="11027955" y="2888292"/>
                </a:cubicBezTo>
                <a:cubicBezTo>
                  <a:pt x="11406175" y="2900246"/>
                  <a:pt x="11785890" y="2872042"/>
                  <a:pt x="12157572" y="2800134"/>
                </a:cubicBezTo>
                <a:cubicBezTo>
                  <a:pt x="12180918" y="2796585"/>
                  <a:pt x="12203893" y="2790795"/>
                  <a:pt x="12227052" y="2785566"/>
                </a:cubicBezTo>
                <a:lnTo>
                  <a:pt x="12296347" y="2769876"/>
                </a:lnTo>
                <a:cubicBezTo>
                  <a:pt x="12342479" y="2759044"/>
                  <a:pt x="12388799" y="2749892"/>
                  <a:pt x="12434559" y="2737751"/>
                </a:cubicBezTo>
                <a:lnTo>
                  <a:pt x="12571279" y="2699649"/>
                </a:lnTo>
                <a:lnTo>
                  <a:pt x="12639638" y="2680598"/>
                </a:lnTo>
                <a:cubicBezTo>
                  <a:pt x="12662239" y="2673874"/>
                  <a:pt x="12684652" y="2665843"/>
                  <a:pt x="12707065" y="2658745"/>
                </a:cubicBezTo>
                <a:lnTo>
                  <a:pt x="12841729" y="2614106"/>
                </a:lnTo>
                <a:lnTo>
                  <a:pt x="12875350" y="2602900"/>
                </a:lnTo>
                <a:lnTo>
                  <a:pt x="12908408" y="2590199"/>
                </a:lnTo>
                <a:lnTo>
                  <a:pt x="12974527" y="2564611"/>
                </a:lnTo>
                <a:cubicBezTo>
                  <a:pt x="13018606" y="2547427"/>
                  <a:pt x="13062872" y="2530804"/>
                  <a:pt x="13106763" y="2513060"/>
                </a:cubicBezTo>
                <a:lnTo>
                  <a:pt x="13236572" y="2455534"/>
                </a:lnTo>
                <a:cubicBezTo>
                  <a:pt x="13323983" y="2419113"/>
                  <a:pt x="13407098" y="2373726"/>
                  <a:pt x="13492081" y="2331889"/>
                </a:cubicBezTo>
                <a:cubicBezTo>
                  <a:pt x="13534853" y="2311530"/>
                  <a:pt x="13575383" y="2286876"/>
                  <a:pt x="13616659" y="2263902"/>
                </a:cubicBezTo>
                <a:lnTo>
                  <a:pt x="13740119" y="2194049"/>
                </a:lnTo>
                <a:lnTo>
                  <a:pt x="13860028" y="2118218"/>
                </a:lnTo>
                <a:cubicBezTo>
                  <a:pt x="13899811" y="2092443"/>
                  <a:pt x="13940715" y="2068722"/>
                  <a:pt x="13978817" y="2040706"/>
                </a:cubicBezTo>
                <a:lnTo>
                  <a:pt x="14094992" y="1959085"/>
                </a:lnTo>
                <a:cubicBezTo>
                  <a:pt x="14114229" y="1945264"/>
                  <a:pt x="14134027" y="1932376"/>
                  <a:pt x="14152704" y="1917808"/>
                </a:cubicBezTo>
                <a:lnTo>
                  <a:pt x="14208737" y="1874103"/>
                </a:lnTo>
                <a:lnTo>
                  <a:pt x="14320615" y="1786879"/>
                </a:lnTo>
                <a:cubicBezTo>
                  <a:pt x="14357410" y="1757181"/>
                  <a:pt x="14392524" y="1725429"/>
                  <a:pt x="14428572" y="1694798"/>
                </a:cubicBezTo>
                <a:lnTo>
                  <a:pt x="14482363" y="1648478"/>
                </a:lnTo>
                <a:cubicBezTo>
                  <a:pt x="14500294" y="1632976"/>
                  <a:pt x="14518411" y="1617847"/>
                  <a:pt x="14535221" y="1601224"/>
                </a:cubicBezTo>
                <a:lnTo>
                  <a:pt x="14637947" y="1503354"/>
                </a:lnTo>
                <a:lnTo>
                  <a:pt x="14689310" y="1454419"/>
                </a:lnTo>
                <a:lnTo>
                  <a:pt x="14739553" y="1404363"/>
                </a:lnTo>
                <a:lnTo>
                  <a:pt x="14839851" y="1304065"/>
                </a:lnTo>
                <a:lnTo>
                  <a:pt x="15040635" y="1103281"/>
                </a:lnTo>
                <a:lnTo>
                  <a:pt x="15843581" y="300335"/>
                </a:lnTo>
              </a:path>
            </a:pathLst>
          </a:custGeom>
          <a:noFill/>
          <a:ln w="8890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A25F55-996D-D3EA-A8B0-3F966EF5BFE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510523"/>
            <a:ext cx="1022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Titel slide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87ECA4E-581A-68E5-D3A3-F73207FEE55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871883"/>
            <a:ext cx="713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DINEngschrift" pitchFamily="2" charset="0"/>
              </a:rPr>
              <a:t>LAYOUT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7039DC5-6C2E-F756-5467-3689CC044DB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3683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3B02543-A61B-A1C1-A562-60FB02ADAED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5864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295B90C-73B4-82EA-2B39-00D5A472582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8045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4432D81-9023-958A-2DA7-DCDE99C0D8D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0226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B6D4BDB-B753-D175-733A-D24AFAB2F10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2407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4877AEE-DCE1-66F4-4235-58854D865F5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284510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#000E29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0E701D0-0769-FE95-6EB6-B20CD81DDD9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065971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#003399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B96A4D1-5C23-CB3F-5FB8-2D28CE4E041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852194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#D9DEF1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40AEEF1-332B-20A5-A448-35CBB34C3CA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631713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#F5F6FC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650A6F-DD1B-5B4C-1DA9-BBB62D20F11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 rot="191162">
            <a:off x="5536438" y="-2615797"/>
            <a:ext cx="7643210" cy="7310852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nl-NL" sz="4800" dirty="0">
                <a:solidFill>
                  <a:schemeClr val="accent3"/>
                </a:solidFill>
              </a:rPr>
              <a:t>Verenigingsjaar 131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342AAE7-6B34-1225-28CF-793EF67743B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1" y="-414363"/>
            <a:ext cx="1113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* eigen kleur</a:t>
            </a:r>
          </a:p>
        </p:txBody>
      </p:sp>
      <p:sp>
        <p:nvSpPr>
          <p:cNvPr id="8" name="Title 47">
            <a:extLst>
              <a:ext uri="{FF2B5EF4-FFF2-40B4-BE49-F238E27FC236}">
                <a16:creationId xmlns:a16="http://schemas.microsoft.com/office/drawing/2014/main" id="{A59D3842-6A34-E6E9-D30B-DBF91158C6A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 rot="1249659">
            <a:off x="-1231222" y="4066030"/>
            <a:ext cx="7177321" cy="7615506"/>
          </a:xfrm>
          <a:prstGeom prst="rect">
            <a:avLst/>
          </a:prstGeom>
        </p:spPr>
        <p:txBody>
          <a:bodyPr spcFirstLastPara="1" vert="horz" lIns="91440" tIns="45720" rIns="91440" bIns="45720" numCol="1" rtlCol="0" anchor="b">
            <a:prstTxWarp prst="textArchUp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solidFill>
                  <a:schemeClr val="accent3"/>
                </a:solidFill>
                <a:latin typeface="+mn-lt"/>
              </a:rPr>
              <a:t>18-03-2025</a:t>
            </a:r>
            <a:endParaRPr lang="nl-NL" sz="48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2A0FA1-DF3C-9EF2-8953-11B98C8DC8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89500" y="610903"/>
            <a:ext cx="6914361" cy="1192497"/>
          </a:xfrm>
        </p:spPr>
        <p:txBody>
          <a:bodyPr anchor="t" anchorCtr="0">
            <a:normAutofit/>
          </a:bodyPr>
          <a:lstStyle/>
          <a:p>
            <a:pPr algn="r"/>
            <a:r>
              <a:rPr lang="nl-NL" sz="8000" dirty="0"/>
              <a:t>cursus!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D27900-CADE-872C-92C9-28C22169A96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7086" y="6444343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practischestudie.nl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2455869-3B1D-6CAE-A3A7-D6B697340A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267" y="537878"/>
            <a:ext cx="3707450" cy="1545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verleaf Official Logos - Overleaf, Online LaTeX Editor">
            <a:extLst>
              <a:ext uri="{FF2B5EF4-FFF2-40B4-BE49-F238E27FC236}">
                <a16:creationId xmlns:a16="http://schemas.microsoft.com/office/drawing/2014/main" id="{2B799330-2838-B062-7E55-49F21E2BCC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27" y="4749443"/>
            <a:ext cx="4036867" cy="1569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176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33CB1-A97A-68DD-AA35-69516F76A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2753" y="365125"/>
            <a:ext cx="7088650" cy="1325563"/>
          </a:xfrm>
        </p:spPr>
        <p:txBody>
          <a:bodyPr/>
          <a:lstStyle/>
          <a:p>
            <a:r>
              <a:rPr lang="nl-NL" dirty="0"/>
              <a:t>Voorbereidingen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788E13-792B-1773-3492-FAB7A3B8D94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871883"/>
            <a:ext cx="713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DINEngschrift" pitchFamily="2" charset="0"/>
              </a:rPr>
              <a:t>LAYOUT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657F974-F61A-D6BB-0706-754F3C5BB58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3683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7BB2D3-B6EA-BD02-6E8E-19A8B9CFA0A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5864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1AFE3EB-0947-3503-BE30-6A30A31C5AB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8045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7A16409-0535-A1B2-F09A-196866AF2BA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0226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F5EB96D-BB31-DF83-4DAE-D94F5D33029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2407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AE6F047-DC30-1E52-733C-A119092100A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284510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#000E29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9DD236-D4B3-C3A6-93CD-B1C6E198E2C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065971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#003399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D09476C-9B08-E43F-E680-8A5219E99FD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852194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#D9DEF1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A2F9C9-744B-5C0C-1801-7D259F915AB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631713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#F5F6FC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6D52D46-24B1-0C1A-0F98-FF25717E602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1" y="-414363"/>
            <a:ext cx="1113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* eigen kleur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90CB680E-5B6C-076E-BC01-200337C273A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04814" y="8480661"/>
            <a:ext cx="15844701" cy="2892027"/>
          </a:xfrm>
          <a:custGeom>
            <a:avLst/>
            <a:gdLst>
              <a:gd name="connsiteX0" fmla="*/ 0 w 15844701"/>
              <a:gd name="connsiteY0" fmla="*/ 2511753 h 2892027"/>
              <a:gd name="connsiteX1" fmla="*/ 401380 w 15844701"/>
              <a:gd name="connsiteY1" fmla="*/ 2110373 h 2892027"/>
              <a:gd name="connsiteX2" fmla="*/ 602163 w 15844701"/>
              <a:gd name="connsiteY2" fmla="*/ 1909590 h 2892027"/>
              <a:gd name="connsiteX3" fmla="*/ 702462 w 15844701"/>
              <a:gd name="connsiteY3" fmla="*/ 1809291 h 2892027"/>
              <a:gd name="connsiteX4" fmla="*/ 727489 w 15844701"/>
              <a:gd name="connsiteY4" fmla="*/ 1784264 h 2892027"/>
              <a:gd name="connsiteX5" fmla="*/ 741871 w 15844701"/>
              <a:gd name="connsiteY5" fmla="*/ 1770256 h 2892027"/>
              <a:gd name="connsiteX6" fmla="*/ 757747 w 15844701"/>
              <a:gd name="connsiteY6" fmla="*/ 1755127 h 2892027"/>
              <a:gd name="connsiteX7" fmla="*/ 821064 w 15844701"/>
              <a:gd name="connsiteY7" fmla="*/ 1694612 h 2892027"/>
              <a:gd name="connsiteX8" fmla="*/ 1934244 w 15844701"/>
              <a:gd name="connsiteY8" fmla="*/ 847399 h 2892027"/>
              <a:gd name="connsiteX9" fmla="*/ 3212347 w 15844701"/>
              <a:gd name="connsiteY9" fmla="*/ 278669 h 2892027"/>
              <a:gd name="connsiteX10" fmla="*/ 3380445 w 15844701"/>
              <a:gd name="connsiteY10" fmla="*/ 229173 h 2892027"/>
              <a:gd name="connsiteX11" fmla="*/ 3549476 w 15844701"/>
              <a:gd name="connsiteY11" fmla="*/ 182666 h 2892027"/>
              <a:gd name="connsiteX12" fmla="*/ 3720376 w 15844701"/>
              <a:gd name="connsiteY12" fmla="*/ 143817 h 2892027"/>
              <a:gd name="connsiteX13" fmla="*/ 3891835 w 15844701"/>
              <a:gd name="connsiteY13" fmla="*/ 107956 h 2892027"/>
              <a:gd name="connsiteX14" fmla="*/ 4064602 w 15844701"/>
              <a:gd name="connsiteY14" fmla="*/ 77885 h 2892027"/>
              <a:gd name="connsiteX15" fmla="*/ 4151079 w 15844701"/>
              <a:gd name="connsiteY15" fmla="*/ 63877 h 2892027"/>
              <a:gd name="connsiteX16" fmla="*/ 4238117 w 15844701"/>
              <a:gd name="connsiteY16" fmla="*/ 52857 h 2892027"/>
              <a:gd name="connsiteX17" fmla="*/ 4412191 w 15844701"/>
              <a:gd name="connsiteY17" fmla="*/ 31565 h 2892027"/>
              <a:gd name="connsiteX18" fmla="*/ 4586826 w 15844701"/>
              <a:gd name="connsiteY18" fmla="*/ 17370 h 2892027"/>
              <a:gd name="connsiteX19" fmla="*/ 4674236 w 15844701"/>
              <a:gd name="connsiteY19" fmla="*/ 11020 h 2892027"/>
              <a:gd name="connsiteX20" fmla="*/ 4761648 w 15844701"/>
              <a:gd name="connsiteY20" fmla="*/ 6164 h 2892027"/>
              <a:gd name="connsiteX21" fmla="*/ 4936842 w 15844701"/>
              <a:gd name="connsiteY21" fmla="*/ 1868 h 2892027"/>
              <a:gd name="connsiteX22" fmla="*/ 5024440 w 15844701"/>
              <a:gd name="connsiteY22" fmla="*/ 0 h 2892027"/>
              <a:gd name="connsiteX23" fmla="*/ 5112038 w 15844701"/>
              <a:gd name="connsiteY23" fmla="*/ 1494 h 2892027"/>
              <a:gd name="connsiteX24" fmla="*/ 5287233 w 15844701"/>
              <a:gd name="connsiteY24" fmla="*/ 6164 h 2892027"/>
              <a:gd name="connsiteX25" fmla="*/ 5330938 w 15844701"/>
              <a:gd name="connsiteY25" fmla="*/ 7471 h 2892027"/>
              <a:gd name="connsiteX26" fmla="*/ 5374644 w 15844701"/>
              <a:gd name="connsiteY26" fmla="*/ 10459 h 2892027"/>
              <a:gd name="connsiteX27" fmla="*/ 5462055 w 15844701"/>
              <a:gd name="connsiteY27" fmla="*/ 16810 h 2892027"/>
              <a:gd name="connsiteX28" fmla="*/ 5636876 w 15844701"/>
              <a:gd name="connsiteY28" fmla="*/ 30444 h 2892027"/>
              <a:gd name="connsiteX29" fmla="*/ 5810764 w 15844701"/>
              <a:gd name="connsiteY29" fmla="*/ 51923 h 2892027"/>
              <a:gd name="connsiteX30" fmla="*/ 5984278 w 15844701"/>
              <a:gd name="connsiteY30" fmla="*/ 76391 h 2892027"/>
              <a:gd name="connsiteX31" fmla="*/ 7331488 w 15844701"/>
              <a:gd name="connsiteY31" fmla="*/ 453677 h 2892027"/>
              <a:gd name="connsiteX32" fmla="*/ 8555986 w 15844701"/>
              <a:gd name="connsiteY32" fmla="*/ 1130364 h 2892027"/>
              <a:gd name="connsiteX33" fmla="*/ 8835588 w 15844701"/>
              <a:gd name="connsiteY33" fmla="*/ 1341606 h 2892027"/>
              <a:gd name="connsiteX34" fmla="*/ 8970253 w 15844701"/>
              <a:gd name="connsiteY34" fmla="*/ 1453858 h 2892027"/>
              <a:gd name="connsiteX35" fmla="*/ 9102864 w 15844701"/>
              <a:gd name="connsiteY35" fmla="*/ 1568538 h 2892027"/>
              <a:gd name="connsiteX36" fmla="*/ 9230244 w 15844701"/>
              <a:gd name="connsiteY36" fmla="*/ 1689008 h 2892027"/>
              <a:gd name="connsiteX37" fmla="*/ 9346979 w 15844701"/>
              <a:gd name="connsiteY37" fmla="*/ 1800887 h 2892027"/>
              <a:gd name="connsiteX38" fmla="*/ 9425797 w 15844701"/>
              <a:gd name="connsiteY38" fmla="*/ 1875597 h 2892027"/>
              <a:gd name="connsiteX39" fmla="*/ 9465021 w 15844701"/>
              <a:gd name="connsiteY39" fmla="*/ 1913138 h 2892027"/>
              <a:gd name="connsiteX40" fmla="*/ 9506111 w 15844701"/>
              <a:gd name="connsiteY40" fmla="*/ 1948626 h 2892027"/>
              <a:gd name="connsiteX41" fmla="*/ 10217164 w 15844701"/>
              <a:gd name="connsiteY41" fmla="*/ 2444327 h 2892027"/>
              <a:gd name="connsiteX42" fmla="*/ 11023659 w 15844701"/>
              <a:gd name="connsiteY42" fmla="*/ 2762592 h 2892027"/>
              <a:gd name="connsiteX43" fmla="*/ 11075957 w 15844701"/>
              <a:gd name="connsiteY43" fmla="*/ 2777348 h 2892027"/>
              <a:gd name="connsiteX44" fmla="*/ 11129001 w 15844701"/>
              <a:gd name="connsiteY44" fmla="*/ 2789301 h 2892027"/>
              <a:gd name="connsiteX45" fmla="*/ 11234902 w 15844701"/>
              <a:gd name="connsiteY45" fmla="*/ 2813208 h 2892027"/>
              <a:gd name="connsiteX46" fmla="*/ 11261425 w 15844701"/>
              <a:gd name="connsiteY46" fmla="*/ 2819372 h 2892027"/>
              <a:gd name="connsiteX47" fmla="*/ 11288134 w 15844701"/>
              <a:gd name="connsiteY47" fmla="*/ 2823855 h 2892027"/>
              <a:gd name="connsiteX48" fmla="*/ 11341738 w 15844701"/>
              <a:gd name="connsiteY48" fmla="*/ 2833006 h 2892027"/>
              <a:gd name="connsiteX49" fmla="*/ 11448760 w 15844701"/>
              <a:gd name="connsiteY49" fmla="*/ 2851684 h 2892027"/>
              <a:gd name="connsiteX50" fmla="*/ 11556529 w 15844701"/>
              <a:gd name="connsiteY50" fmla="*/ 2864758 h 2892027"/>
              <a:gd name="connsiteX51" fmla="*/ 11664485 w 15844701"/>
              <a:gd name="connsiteY51" fmla="*/ 2876338 h 2892027"/>
              <a:gd name="connsiteX52" fmla="*/ 11881332 w 15844701"/>
              <a:gd name="connsiteY52" fmla="*/ 2888852 h 2892027"/>
              <a:gd name="connsiteX53" fmla="*/ 11989848 w 15844701"/>
              <a:gd name="connsiteY53" fmla="*/ 2891654 h 2892027"/>
              <a:gd name="connsiteX54" fmla="*/ 12004229 w 15844701"/>
              <a:gd name="connsiteY54" fmla="*/ 2892027 h 2892027"/>
              <a:gd name="connsiteX55" fmla="*/ 12021973 w 15844701"/>
              <a:gd name="connsiteY55" fmla="*/ 2892027 h 2892027"/>
              <a:gd name="connsiteX56" fmla="*/ 12052230 w 15844701"/>
              <a:gd name="connsiteY56" fmla="*/ 2891467 h 2892027"/>
              <a:gd name="connsiteX57" fmla="*/ 12106583 w 15844701"/>
              <a:gd name="connsiteY57" fmla="*/ 2889786 h 2892027"/>
              <a:gd name="connsiteX58" fmla="*/ 12215099 w 15844701"/>
              <a:gd name="connsiteY58" fmla="*/ 2887358 h 2892027"/>
              <a:gd name="connsiteX59" fmla="*/ 12323428 w 15844701"/>
              <a:gd name="connsiteY59" fmla="*/ 2879140 h 2892027"/>
              <a:gd name="connsiteX60" fmla="*/ 12377594 w 15844701"/>
              <a:gd name="connsiteY60" fmla="*/ 2875218 h 2892027"/>
              <a:gd name="connsiteX61" fmla="*/ 12404675 w 15844701"/>
              <a:gd name="connsiteY61" fmla="*/ 2873350 h 2892027"/>
              <a:gd name="connsiteX62" fmla="*/ 12431571 w 15844701"/>
              <a:gd name="connsiteY62" fmla="*/ 2869988 h 2892027"/>
              <a:gd name="connsiteX63" fmla="*/ 12539340 w 15844701"/>
              <a:gd name="connsiteY63" fmla="*/ 2856353 h 2892027"/>
              <a:gd name="connsiteX64" fmla="*/ 12593319 w 15844701"/>
              <a:gd name="connsiteY64" fmla="*/ 2849816 h 2892027"/>
              <a:gd name="connsiteX65" fmla="*/ 12646736 w 15844701"/>
              <a:gd name="connsiteY65" fmla="*/ 2840104 h 2892027"/>
              <a:gd name="connsiteX66" fmla="*/ 12753758 w 15844701"/>
              <a:gd name="connsiteY66" fmla="*/ 2821613 h 2892027"/>
              <a:gd name="connsiteX67" fmla="*/ 12806803 w 15844701"/>
              <a:gd name="connsiteY67" fmla="*/ 2810407 h 2892027"/>
              <a:gd name="connsiteX68" fmla="*/ 12859660 w 15844701"/>
              <a:gd name="connsiteY68" fmla="*/ 2798266 h 2892027"/>
              <a:gd name="connsiteX69" fmla="*/ 12965562 w 15844701"/>
              <a:gd name="connsiteY69" fmla="*/ 2773799 h 2892027"/>
              <a:gd name="connsiteX70" fmla="*/ 13070155 w 15844701"/>
              <a:gd name="connsiteY70" fmla="*/ 2744475 h 2892027"/>
              <a:gd name="connsiteX71" fmla="*/ 13122453 w 15844701"/>
              <a:gd name="connsiteY71" fmla="*/ 2730093 h 2892027"/>
              <a:gd name="connsiteX72" fmla="*/ 13174002 w 15844701"/>
              <a:gd name="connsiteY72" fmla="*/ 2713097 h 2892027"/>
              <a:gd name="connsiteX73" fmla="*/ 13277103 w 15844701"/>
              <a:gd name="connsiteY73" fmla="*/ 2679104 h 2892027"/>
              <a:gd name="connsiteX74" fmla="*/ 13302878 w 15844701"/>
              <a:gd name="connsiteY74" fmla="*/ 2670699 h 2892027"/>
              <a:gd name="connsiteX75" fmla="*/ 13328092 w 15844701"/>
              <a:gd name="connsiteY75" fmla="*/ 2660800 h 2892027"/>
              <a:gd name="connsiteX76" fmla="*/ 13378708 w 15844701"/>
              <a:gd name="connsiteY76" fmla="*/ 2641002 h 2892027"/>
              <a:gd name="connsiteX77" fmla="*/ 13479940 w 15844701"/>
              <a:gd name="connsiteY77" fmla="*/ 2601779 h 2892027"/>
              <a:gd name="connsiteX78" fmla="*/ 13579118 w 15844701"/>
              <a:gd name="connsiteY78" fmla="*/ 2557513 h 2892027"/>
              <a:gd name="connsiteX79" fmla="*/ 13774672 w 15844701"/>
              <a:gd name="connsiteY79" fmla="*/ 2463005 h 2892027"/>
              <a:gd name="connsiteX80" fmla="*/ 13869927 w 15844701"/>
              <a:gd name="connsiteY80" fmla="*/ 2410895 h 2892027"/>
              <a:gd name="connsiteX81" fmla="*/ 13964622 w 15844701"/>
              <a:gd name="connsiteY81" fmla="*/ 2357664 h 2892027"/>
              <a:gd name="connsiteX82" fmla="*/ 14056329 w 15844701"/>
              <a:gd name="connsiteY82" fmla="*/ 2299390 h 2892027"/>
              <a:gd name="connsiteX83" fmla="*/ 14147289 w 15844701"/>
              <a:gd name="connsiteY83" fmla="*/ 2240182 h 2892027"/>
              <a:gd name="connsiteX84" fmla="*/ 14236007 w 15844701"/>
              <a:gd name="connsiteY84" fmla="*/ 2177612 h 2892027"/>
              <a:gd name="connsiteX85" fmla="*/ 14280273 w 15844701"/>
              <a:gd name="connsiteY85" fmla="*/ 2146047 h 2892027"/>
              <a:gd name="connsiteX86" fmla="*/ 14323044 w 15844701"/>
              <a:gd name="connsiteY86" fmla="*/ 2112428 h 2892027"/>
              <a:gd name="connsiteX87" fmla="*/ 14408774 w 15844701"/>
              <a:gd name="connsiteY87" fmla="*/ 2045936 h 2892027"/>
              <a:gd name="connsiteX88" fmla="*/ 14491141 w 15844701"/>
              <a:gd name="connsiteY88" fmla="*/ 1975335 h 2892027"/>
              <a:gd name="connsiteX89" fmla="*/ 14532419 w 15844701"/>
              <a:gd name="connsiteY89" fmla="*/ 1940034 h 2892027"/>
              <a:gd name="connsiteX90" fmla="*/ 14572949 w 15844701"/>
              <a:gd name="connsiteY90" fmla="*/ 1903987 h 2892027"/>
              <a:gd name="connsiteX91" fmla="*/ 14651582 w 15844701"/>
              <a:gd name="connsiteY91" fmla="*/ 1828903 h 2892027"/>
              <a:gd name="connsiteX92" fmla="*/ 14691178 w 15844701"/>
              <a:gd name="connsiteY92" fmla="*/ 1791735 h 2892027"/>
              <a:gd name="connsiteX93" fmla="*/ 14740673 w 15844701"/>
              <a:gd name="connsiteY93" fmla="*/ 1742426 h 2892027"/>
              <a:gd name="connsiteX94" fmla="*/ 14840971 w 15844701"/>
              <a:gd name="connsiteY94" fmla="*/ 1642128 h 2892027"/>
              <a:gd name="connsiteX95" fmla="*/ 15041754 w 15844701"/>
              <a:gd name="connsiteY95" fmla="*/ 1441344 h 2892027"/>
              <a:gd name="connsiteX96" fmla="*/ 15844702 w 15844701"/>
              <a:gd name="connsiteY96" fmla="*/ 638398 h 289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844701" h="2892027">
                <a:moveTo>
                  <a:pt x="0" y="2511753"/>
                </a:moveTo>
                <a:lnTo>
                  <a:pt x="401380" y="2110373"/>
                </a:lnTo>
                <a:lnTo>
                  <a:pt x="602163" y="1909590"/>
                </a:lnTo>
                <a:lnTo>
                  <a:pt x="702462" y="1809291"/>
                </a:lnTo>
                <a:lnTo>
                  <a:pt x="727489" y="1784264"/>
                </a:lnTo>
                <a:lnTo>
                  <a:pt x="741871" y="1770256"/>
                </a:lnTo>
                <a:lnTo>
                  <a:pt x="757747" y="1755127"/>
                </a:lnTo>
                <a:lnTo>
                  <a:pt x="821064" y="1694612"/>
                </a:lnTo>
                <a:cubicBezTo>
                  <a:pt x="1158380" y="1371490"/>
                  <a:pt x="1531744" y="1084977"/>
                  <a:pt x="1934244" y="847399"/>
                </a:cubicBezTo>
                <a:cubicBezTo>
                  <a:pt x="2336932" y="610381"/>
                  <a:pt x="2766701" y="419124"/>
                  <a:pt x="3212347" y="278669"/>
                </a:cubicBezTo>
                <a:cubicBezTo>
                  <a:pt x="3267632" y="259431"/>
                  <a:pt x="3324225" y="245236"/>
                  <a:pt x="3380445" y="229173"/>
                </a:cubicBezTo>
                <a:lnTo>
                  <a:pt x="3549476" y="182666"/>
                </a:lnTo>
                <a:lnTo>
                  <a:pt x="3720376" y="143817"/>
                </a:lnTo>
                <a:cubicBezTo>
                  <a:pt x="3777529" y="131490"/>
                  <a:pt x="3834122" y="117108"/>
                  <a:pt x="3891835" y="107956"/>
                </a:cubicBezTo>
                <a:lnTo>
                  <a:pt x="4064602" y="77885"/>
                </a:lnTo>
                <a:cubicBezTo>
                  <a:pt x="4093366" y="73216"/>
                  <a:pt x="4122129" y="67426"/>
                  <a:pt x="4151079" y="63877"/>
                </a:cubicBezTo>
                <a:lnTo>
                  <a:pt x="4238117" y="52857"/>
                </a:lnTo>
                <a:lnTo>
                  <a:pt x="4412191" y="31565"/>
                </a:lnTo>
                <a:cubicBezTo>
                  <a:pt x="4470278" y="25215"/>
                  <a:pt x="4528552" y="22039"/>
                  <a:pt x="4586826" y="17370"/>
                </a:cubicBezTo>
                <a:lnTo>
                  <a:pt x="4674236" y="11020"/>
                </a:lnTo>
                <a:cubicBezTo>
                  <a:pt x="4703373" y="9152"/>
                  <a:pt x="4732510" y="6350"/>
                  <a:pt x="4761648" y="6164"/>
                </a:cubicBezTo>
                <a:lnTo>
                  <a:pt x="4936842" y="1868"/>
                </a:lnTo>
                <a:lnTo>
                  <a:pt x="5024440" y="0"/>
                </a:lnTo>
                <a:cubicBezTo>
                  <a:pt x="5053577" y="0"/>
                  <a:pt x="5082901" y="1121"/>
                  <a:pt x="5112038" y="1494"/>
                </a:cubicBezTo>
                <a:lnTo>
                  <a:pt x="5287233" y="6164"/>
                </a:lnTo>
                <a:lnTo>
                  <a:pt x="5330938" y="7471"/>
                </a:lnTo>
                <a:cubicBezTo>
                  <a:pt x="5345507" y="8218"/>
                  <a:pt x="5360075" y="9526"/>
                  <a:pt x="5374644" y="10459"/>
                </a:cubicBezTo>
                <a:lnTo>
                  <a:pt x="5462055" y="16810"/>
                </a:lnTo>
                <a:lnTo>
                  <a:pt x="5636876" y="30444"/>
                </a:lnTo>
                <a:lnTo>
                  <a:pt x="5810764" y="51923"/>
                </a:lnTo>
                <a:cubicBezTo>
                  <a:pt x="5868664" y="59581"/>
                  <a:pt x="5926938" y="65558"/>
                  <a:pt x="5984278" y="76391"/>
                </a:cubicBezTo>
                <a:cubicBezTo>
                  <a:pt x="6445799" y="150728"/>
                  <a:pt x="6898542" y="277735"/>
                  <a:pt x="7331488" y="453677"/>
                </a:cubicBezTo>
                <a:cubicBezTo>
                  <a:pt x="7764246" y="630366"/>
                  <a:pt x="8174965" y="859540"/>
                  <a:pt x="8555986" y="1130364"/>
                </a:cubicBezTo>
                <a:cubicBezTo>
                  <a:pt x="8652735" y="1195922"/>
                  <a:pt x="8743134" y="1270258"/>
                  <a:pt x="8835588" y="1341606"/>
                </a:cubicBezTo>
                <a:cubicBezTo>
                  <a:pt x="8882282" y="1376907"/>
                  <a:pt x="8925613" y="1415943"/>
                  <a:pt x="8970253" y="1453858"/>
                </a:cubicBezTo>
                <a:lnTo>
                  <a:pt x="9102864" y="1568538"/>
                </a:lnTo>
                <a:lnTo>
                  <a:pt x="9230244" y="1689008"/>
                </a:lnTo>
                <a:lnTo>
                  <a:pt x="9346979" y="1800887"/>
                </a:lnTo>
                <a:lnTo>
                  <a:pt x="9425797" y="1875597"/>
                </a:lnTo>
                <a:lnTo>
                  <a:pt x="9465021" y="1913138"/>
                </a:lnTo>
                <a:cubicBezTo>
                  <a:pt x="9478281" y="1925466"/>
                  <a:pt x="9492476" y="1936859"/>
                  <a:pt x="9506111" y="1948626"/>
                </a:cubicBezTo>
                <a:cubicBezTo>
                  <a:pt x="9723517" y="2139884"/>
                  <a:pt x="9962589" y="2306300"/>
                  <a:pt x="10217164" y="2444327"/>
                </a:cubicBezTo>
                <a:cubicBezTo>
                  <a:pt x="10472672" y="2581047"/>
                  <a:pt x="10744057" y="2686948"/>
                  <a:pt x="11023659" y="2762592"/>
                </a:cubicBezTo>
                <a:lnTo>
                  <a:pt x="11075957" y="2777348"/>
                </a:lnTo>
                <a:cubicBezTo>
                  <a:pt x="11093514" y="2781830"/>
                  <a:pt x="11111257" y="2785192"/>
                  <a:pt x="11129001" y="2789301"/>
                </a:cubicBezTo>
                <a:lnTo>
                  <a:pt x="11234902" y="2813208"/>
                </a:lnTo>
                <a:lnTo>
                  <a:pt x="11261425" y="2819372"/>
                </a:lnTo>
                <a:lnTo>
                  <a:pt x="11288134" y="2823855"/>
                </a:lnTo>
                <a:lnTo>
                  <a:pt x="11341738" y="2833006"/>
                </a:lnTo>
                <a:lnTo>
                  <a:pt x="11448760" y="2851684"/>
                </a:lnTo>
                <a:lnTo>
                  <a:pt x="11556529" y="2864758"/>
                </a:lnTo>
                <a:cubicBezTo>
                  <a:pt x="11592390" y="2869054"/>
                  <a:pt x="11628252" y="2874844"/>
                  <a:pt x="11664485" y="2876338"/>
                </a:cubicBezTo>
                <a:cubicBezTo>
                  <a:pt x="11736768" y="2880448"/>
                  <a:pt x="11808676" y="2889413"/>
                  <a:pt x="11881332" y="2888852"/>
                </a:cubicBezTo>
                <a:lnTo>
                  <a:pt x="11989848" y="2891654"/>
                </a:lnTo>
                <a:cubicBezTo>
                  <a:pt x="11994704" y="2891654"/>
                  <a:pt x="11998066" y="2892027"/>
                  <a:pt x="12004229" y="2892027"/>
                </a:cubicBezTo>
                <a:lnTo>
                  <a:pt x="12021973" y="2892027"/>
                </a:lnTo>
                <a:cubicBezTo>
                  <a:pt x="12035047" y="2892027"/>
                  <a:pt x="12043079" y="2891654"/>
                  <a:pt x="12052230" y="2891467"/>
                </a:cubicBezTo>
                <a:lnTo>
                  <a:pt x="12106583" y="2889786"/>
                </a:lnTo>
                <a:lnTo>
                  <a:pt x="12215099" y="2887358"/>
                </a:lnTo>
                <a:cubicBezTo>
                  <a:pt x="12251146" y="2885117"/>
                  <a:pt x="12287194" y="2881755"/>
                  <a:pt x="12323428" y="2879140"/>
                </a:cubicBezTo>
                <a:lnTo>
                  <a:pt x="12377594" y="2875218"/>
                </a:lnTo>
                <a:lnTo>
                  <a:pt x="12404675" y="2873350"/>
                </a:lnTo>
                <a:lnTo>
                  <a:pt x="12431571" y="2869988"/>
                </a:lnTo>
                <a:lnTo>
                  <a:pt x="12539340" y="2856353"/>
                </a:lnTo>
                <a:lnTo>
                  <a:pt x="12593319" y="2849816"/>
                </a:lnTo>
                <a:lnTo>
                  <a:pt x="12646736" y="2840104"/>
                </a:lnTo>
                <a:lnTo>
                  <a:pt x="12753758" y="2821613"/>
                </a:lnTo>
                <a:cubicBezTo>
                  <a:pt x="12771689" y="2819185"/>
                  <a:pt x="12789246" y="2814516"/>
                  <a:pt x="12806803" y="2810407"/>
                </a:cubicBezTo>
                <a:lnTo>
                  <a:pt x="12859660" y="2798266"/>
                </a:lnTo>
                <a:cubicBezTo>
                  <a:pt x="12894774" y="2789861"/>
                  <a:pt x="12930448" y="2783324"/>
                  <a:pt x="12965562" y="2773799"/>
                </a:cubicBezTo>
                <a:lnTo>
                  <a:pt x="13070155" y="2744475"/>
                </a:lnTo>
                <a:lnTo>
                  <a:pt x="13122453" y="2730093"/>
                </a:lnTo>
                <a:cubicBezTo>
                  <a:pt x="13139823" y="2725050"/>
                  <a:pt x="13156819" y="2718700"/>
                  <a:pt x="13174002" y="2713097"/>
                </a:cubicBezTo>
                <a:lnTo>
                  <a:pt x="13277103" y="2679104"/>
                </a:lnTo>
                <a:lnTo>
                  <a:pt x="13302878" y="2670699"/>
                </a:lnTo>
                <a:lnTo>
                  <a:pt x="13328092" y="2660800"/>
                </a:lnTo>
                <a:lnTo>
                  <a:pt x="13378708" y="2641002"/>
                </a:lnTo>
                <a:cubicBezTo>
                  <a:pt x="13412328" y="2627741"/>
                  <a:pt x="13446508" y="2615413"/>
                  <a:pt x="13479940" y="2601779"/>
                </a:cubicBezTo>
                <a:lnTo>
                  <a:pt x="13579118" y="2557513"/>
                </a:lnTo>
                <a:cubicBezTo>
                  <a:pt x="13646357" y="2530244"/>
                  <a:pt x="13709488" y="2494570"/>
                  <a:pt x="13774672" y="2463005"/>
                </a:cubicBezTo>
                <a:cubicBezTo>
                  <a:pt x="13807545" y="2447876"/>
                  <a:pt x="13838362" y="2428451"/>
                  <a:pt x="13869927" y="2410895"/>
                </a:cubicBezTo>
                <a:lnTo>
                  <a:pt x="13964622" y="2357664"/>
                </a:lnTo>
                <a:lnTo>
                  <a:pt x="14056329" y="2299390"/>
                </a:lnTo>
                <a:cubicBezTo>
                  <a:pt x="14086587" y="2279592"/>
                  <a:pt x="14118338" y="2262035"/>
                  <a:pt x="14147289" y="2240182"/>
                </a:cubicBezTo>
                <a:lnTo>
                  <a:pt x="14236007" y="2177612"/>
                </a:lnTo>
                <a:cubicBezTo>
                  <a:pt x="14250762" y="2166966"/>
                  <a:pt x="14266078" y="2157441"/>
                  <a:pt x="14280273" y="2146047"/>
                </a:cubicBezTo>
                <a:lnTo>
                  <a:pt x="14323044" y="2112428"/>
                </a:lnTo>
                <a:lnTo>
                  <a:pt x="14408774" y="2045936"/>
                </a:lnTo>
                <a:cubicBezTo>
                  <a:pt x="14436976" y="2023149"/>
                  <a:pt x="14463686" y="1998682"/>
                  <a:pt x="14491141" y="1975335"/>
                </a:cubicBezTo>
                <a:lnTo>
                  <a:pt x="14532419" y="1940034"/>
                </a:lnTo>
                <a:cubicBezTo>
                  <a:pt x="14546240" y="1928267"/>
                  <a:pt x="14560248" y="1916874"/>
                  <a:pt x="14572949" y="1903987"/>
                </a:cubicBezTo>
                <a:lnTo>
                  <a:pt x="14651582" y="1828903"/>
                </a:lnTo>
                <a:lnTo>
                  <a:pt x="14691178" y="1791735"/>
                </a:lnTo>
                <a:lnTo>
                  <a:pt x="14740673" y="1742426"/>
                </a:lnTo>
                <a:lnTo>
                  <a:pt x="14840971" y="1642128"/>
                </a:lnTo>
                <a:lnTo>
                  <a:pt x="15041754" y="1441344"/>
                </a:lnTo>
                <a:lnTo>
                  <a:pt x="15844702" y="638398"/>
                </a:lnTo>
              </a:path>
            </a:pathLst>
          </a:custGeom>
          <a:noFill/>
          <a:ln w="889000" cap="flat">
            <a:solidFill>
              <a:srgbClr val="003399"/>
            </a:solidFill>
            <a:prstDash val="solid"/>
            <a:miter/>
          </a:ln>
        </p:spPr>
        <p:txBody>
          <a:bodyPr rtlCol="0" anchor="ctr"/>
          <a:lstStyle/>
          <a:p>
            <a:endParaRPr lang="nl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64C7FA-9852-A086-CB79-87F5406C9E3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510523"/>
            <a:ext cx="696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Kopje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CA20915-0C27-C19F-93A6-606DBFF37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10</a:t>
            </a:fld>
            <a:endParaRPr lang="nl-NL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2686AFC-7BA6-7A75-B5CC-0EBE446ADEC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8633116" y="7531687"/>
            <a:ext cx="20026035" cy="2930503"/>
          </a:xfrm>
          <a:custGeom>
            <a:avLst/>
            <a:gdLst>
              <a:gd name="connsiteX0" fmla="*/ 0 w 15844514"/>
              <a:gd name="connsiteY0" fmla="*/ 1873916 h 2930503"/>
              <a:gd name="connsiteX1" fmla="*/ 401380 w 15844514"/>
              <a:gd name="connsiteY1" fmla="*/ 1472536 h 2930503"/>
              <a:gd name="connsiteX2" fmla="*/ 602163 w 15844514"/>
              <a:gd name="connsiteY2" fmla="*/ 1271752 h 2930503"/>
              <a:gd name="connsiteX3" fmla="*/ 702462 w 15844514"/>
              <a:gd name="connsiteY3" fmla="*/ 1171454 h 2930503"/>
              <a:gd name="connsiteX4" fmla="*/ 727489 w 15844514"/>
              <a:gd name="connsiteY4" fmla="*/ 1146426 h 2930503"/>
              <a:gd name="connsiteX5" fmla="*/ 738509 w 15844514"/>
              <a:gd name="connsiteY5" fmla="*/ 1135780 h 2930503"/>
              <a:gd name="connsiteX6" fmla="*/ 748408 w 15844514"/>
              <a:gd name="connsiteY6" fmla="*/ 1126441 h 2930503"/>
              <a:gd name="connsiteX7" fmla="*/ 787818 w 15844514"/>
              <a:gd name="connsiteY7" fmla="*/ 1089086 h 2930503"/>
              <a:gd name="connsiteX8" fmla="*/ 1477392 w 15844514"/>
              <a:gd name="connsiteY8" fmla="*/ 563874 h 2930503"/>
              <a:gd name="connsiteX9" fmla="*/ 2269506 w 15844514"/>
              <a:gd name="connsiteY9" fmla="*/ 211430 h 2930503"/>
              <a:gd name="connsiteX10" fmla="*/ 2373726 w 15844514"/>
              <a:gd name="connsiteY10" fmla="*/ 180985 h 2930503"/>
              <a:gd name="connsiteX11" fmla="*/ 2478320 w 15844514"/>
              <a:gd name="connsiteY11" fmla="*/ 151661 h 2930503"/>
              <a:gd name="connsiteX12" fmla="*/ 2584409 w 15844514"/>
              <a:gd name="connsiteY12" fmla="*/ 128128 h 2930503"/>
              <a:gd name="connsiteX13" fmla="*/ 2690684 w 15844514"/>
              <a:gd name="connsiteY13" fmla="*/ 105715 h 2930503"/>
              <a:gd name="connsiteX14" fmla="*/ 2797706 w 15844514"/>
              <a:gd name="connsiteY14" fmla="*/ 87224 h 2930503"/>
              <a:gd name="connsiteX15" fmla="*/ 2851310 w 15844514"/>
              <a:gd name="connsiteY15" fmla="*/ 78259 h 2930503"/>
              <a:gd name="connsiteX16" fmla="*/ 2905289 w 15844514"/>
              <a:gd name="connsiteY16" fmla="*/ 71909 h 2930503"/>
              <a:gd name="connsiteX17" fmla="*/ 3013058 w 15844514"/>
              <a:gd name="connsiteY17" fmla="*/ 58461 h 2930503"/>
              <a:gd name="connsiteX18" fmla="*/ 3121388 w 15844514"/>
              <a:gd name="connsiteY18" fmla="*/ 50056 h 2930503"/>
              <a:gd name="connsiteX19" fmla="*/ 3175552 w 15844514"/>
              <a:gd name="connsiteY19" fmla="*/ 45947 h 2930503"/>
              <a:gd name="connsiteX20" fmla="*/ 3229717 w 15844514"/>
              <a:gd name="connsiteY20" fmla="*/ 42771 h 2930503"/>
              <a:gd name="connsiteX21" fmla="*/ 3338233 w 15844514"/>
              <a:gd name="connsiteY21" fmla="*/ 40344 h 2930503"/>
              <a:gd name="connsiteX22" fmla="*/ 3392585 w 15844514"/>
              <a:gd name="connsiteY22" fmla="*/ 38849 h 2930503"/>
              <a:gd name="connsiteX23" fmla="*/ 3446937 w 15844514"/>
              <a:gd name="connsiteY23" fmla="*/ 40157 h 2930503"/>
              <a:gd name="connsiteX24" fmla="*/ 3555453 w 15844514"/>
              <a:gd name="connsiteY24" fmla="*/ 42771 h 2930503"/>
              <a:gd name="connsiteX25" fmla="*/ 3582536 w 15844514"/>
              <a:gd name="connsiteY25" fmla="*/ 43332 h 2930503"/>
              <a:gd name="connsiteX26" fmla="*/ 3609618 w 15844514"/>
              <a:gd name="connsiteY26" fmla="*/ 45387 h 2930503"/>
              <a:gd name="connsiteX27" fmla="*/ 3663782 w 15844514"/>
              <a:gd name="connsiteY27" fmla="*/ 49682 h 2930503"/>
              <a:gd name="connsiteX28" fmla="*/ 3772112 w 15844514"/>
              <a:gd name="connsiteY28" fmla="*/ 57527 h 2930503"/>
              <a:gd name="connsiteX29" fmla="*/ 3879881 w 15844514"/>
              <a:gd name="connsiteY29" fmla="*/ 71348 h 2930503"/>
              <a:gd name="connsiteX30" fmla="*/ 3987464 w 15844514"/>
              <a:gd name="connsiteY30" fmla="*/ 86290 h 2930503"/>
              <a:gd name="connsiteX31" fmla="*/ 4822349 w 15844514"/>
              <a:gd name="connsiteY31" fmla="*/ 319946 h 2930503"/>
              <a:gd name="connsiteX32" fmla="*/ 5580844 w 15844514"/>
              <a:gd name="connsiteY32" fmla="*/ 739443 h 2930503"/>
              <a:gd name="connsiteX33" fmla="*/ 5754171 w 15844514"/>
              <a:gd name="connsiteY33" fmla="*/ 870186 h 2930503"/>
              <a:gd name="connsiteX34" fmla="*/ 5837473 w 15844514"/>
              <a:gd name="connsiteY34" fmla="*/ 939853 h 2930503"/>
              <a:gd name="connsiteX35" fmla="*/ 5920027 w 15844514"/>
              <a:gd name="connsiteY35" fmla="*/ 1010454 h 2930503"/>
              <a:gd name="connsiteX36" fmla="*/ 6087005 w 15844514"/>
              <a:gd name="connsiteY36" fmla="*/ 1169773 h 2930503"/>
              <a:gd name="connsiteX37" fmla="*/ 6213824 w 15844514"/>
              <a:gd name="connsiteY37" fmla="*/ 1290804 h 2930503"/>
              <a:gd name="connsiteX38" fmla="*/ 6277515 w 15844514"/>
              <a:gd name="connsiteY38" fmla="*/ 1350945 h 2930503"/>
              <a:gd name="connsiteX39" fmla="*/ 6343447 w 15844514"/>
              <a:gd name="connsiteY39" fmla="*/ 1408659 h 2930503"/>
              <a:gd name="connsiteX40" fmla="*/ 7491367 w 15844514"/>
              <a:gd name="connsiteY40" fmla="*/ 2208430 h 2930503"/>
              <a:gd name="connsiteX41" fmla="*/ 8792443 w 15844514"/>
              <a:gd name="connsiteY41" fmla="*/ 2722435 h 2930503"/>
              <a:gd name="connsiteX42" fmla="*/ 8877052 w 15844514"/>
              <a:gd name="connsiteY42" fmla="*/ 2745596 h 2930503"/>
              <a:gd name="connsiteX43" fmla="*/ 8962409 w 15844514"/>
              <a:gd name="connsiteY43" fmla="*/ 2765581 h 2930503"/>
              <a:gd name="connsiteX44" fmla="*/ 9133494 w 15844514"/>
              <a:gd name="connsiteY44" fmla="*/ 2803870 h 2930503"/>
              <a:gd name="connsiteX45" fmla="*/ 9176266 w 15844514"/>
              <a:gd name="connsiteY45" fmla="*/ 2813395 h 2930503"/>
              <a:gd name="connsiteX46" fmla="*/ 9219412 w 15844514"/>
              <a:gd name="connsiteY46" fmla="*/ 2821053 h 2930503"/>
              <a:gd name="connsiteX47" fmla="*/ 9305702 w 15844514"/>
              <a:gd name="connsiteY47" fmla="*/ 2836182 h 2930503"/>
              <a:gd name="connsiteX48" fmla="*/ 9478469 w 15844514"/>
              <a:gd name="connsiteY48" fmla="*/ 2865505 h 2930503"/>
              <a:gd name="connsiteX49" fmla="*/ 9652357 w 15844514"/>
              <a:gd name="connsiteY49" fmla="*/ 2887358 h 2930503"/>
              <a:gd name="connsiteX50" fmla="*/ 9826617 w 15844514"/>
              <a:gd name="connsiteY50" fmla="*/ 2905849 h 2930503"/>
              <a:gd name="connsiteX51" fmla="*/ 10176448 w 15844514"/>
              <a:gd name="connsiteY51" fmla="*/ 2926207 h 2930503"/>
              <a:gd name="connsiteX52" fmla="*/ 10351643 w 15844514"/>
              <a:gd name="connsiteY52" fmla="*/ 2930129 h 2930503"/>
              <a:gd name="connsiteX53" fmla="*/ 10372749 w 15844514"/>
              <a:gd name="connsiteY53" fmla="*/ 2930503 h 2930503"/>
              <a:gd name="connsiteX54" fmla="*/ 10390491 w 15844514"/>
              <a:gd name="connsiteY54" fmla="*/ 2930503 h 2930503"/>
              <a:gd name="connsiteX55" fmla="*/ 10431208 w 15844514"/>
              <a:gd name="connsiteY55" fmla="*/ 2929943 h 2930503"/>
              <a:gd name="connsiteX56" fmla="*/ 10518806 w 15844514"/>
              <a:gd name="connsiteY56" fmla="*/ 2927888 h 2930503"/>
              <a:gd name="connsiteX57" fmla="*/ 10694001 w 15844514"/>
              <a:gd name="connsiteY57" fmla="*/ 2923032 h 2930503"/>
              <a:gd name="connsiteX58" fmla="*/ 10868824 w 15844514"/>
              <a:gd name="connsiteY58" fmla="*/ 2910705 h 2930503"/>
              <a:gd name="connsiteX59" fmla="*/ 10956234 w 15844514"/>
              <a:gd name="connsiteY59" fmla="*/ 2903981 h 2930503"/>
              <a:gd name="connsiteX60" fmla="*/ 10999939 w 15844514"/>
              <a:gd name="connsiteY60" fmla="*/ 2900432 h 2930503"/>
              <a:gd name="connsiteX61" fmla="*/ 11043458 w 15844514"/>
              <a:gd name="connsiteY61" fmla="*/ 2895390 h 2930503"/>
              <a:gd name="connsiteX62" fmla="*/ 11217346 w 15844514"/>
              <a:gd name="connsiteY62" fmla="*/ 2873724 h 2930503"/>
              <a:gd name="connsiteX63" fmla="*/ 11304197 w 15844514"/>
              <a:gd name="connsiteY63" fmla="*/ 2862330 h 2930503"/>
              <a:gd name="connsiteX64" fmla="*/ 11390487 w 15844514"/>
              <a:gd name="connsiteY64" fmla="*/ 2847388 h 2930503"/>
              <a:gd name="connsiteX65" fmla="*/ 11563067 w 15844514"/>
              <a:gd name="connsiteY65" fmla="*/ 2816944 h 2930503"/>
              <a:gd name="connsiteX66" fmla="*/ 11648796 w 15844514"/>
              <a:gd name="connsiteY66" fmla="*/ 2799200 h 2930503"/>
              <a:gd name="connsiteX67" fmla="*/ 11734339 w 15844514"/>
              <a:gd name="connsiteY67" fmla="*/ 2779963 h 2930503"/>
              <a:gd name="connsiteX68" fmla="*/ 11905052 w 15844514"/>
              <a:gd name="connsiteY68" fmla="*/ 2739992 h 2930503"/>
              <a:gd name="connsiteX69" fmla="*/ 12073896 w 15844514"/>
              <a:gd name="connsiteY69" fmla="*/ 2693299 h 2930503"/>
              <a:gd name="connsiteX70" fmla="*/ 12158319 w 15844514"/>
              <a:gd name="connsiteY70" fmla="*/ 2669578 h 2930503"/>
              <a:gd name="connsiteX71" fmla="*/ 12241621 w 15844514"/>
              <a:gd name="connsiteY71" fmla="*/ 2642683 h 2930503"/>
              <a:gd name="connsiteX72" fmla="*/ 12408038 w 15844514"/>
              <a:gd name="connsiteY72" fmla="*/ 2587397 h 2930503"/>
              <a:gd name="connsiteX73" fmla="*/ 12449501 w 15844514"/>
              <a:gd name="connsiteY73" fmla="*/ 2573389 h 2930503"/>
              <a:gd name="connsiteX74" fmla="*/ 12490405 w 15844514"/>
              <a:gd name="connsiteY74" fmla="*/ 2557700 h 2930503"/>
              <a:gd name="connsiteX75" fmla="*/ 12572213 w 15844514"/>
              <a:gd name="connsiteY75" fmla="*/ 2526322 h 2930503"/>
              <a:gd name="connsiteX76" fmla="*/ 12735455 w 15844514"/>
              <a:gd name="connsiteY76" fmla="*/ 2462445 h 2930503"/>
              <a:gd name="connsiteX77" fmla="*/ 12895707 w 15844514"/>
              <a:gd name="connsiteY77" fmla="*/ 2391657 h 2930503"/>
              <a:gd name="connsiteX78" fmla="*/ 13210984 w 15844514"/>
              <a:gd name="connsiteY78" fmla="*/ 2238875 h 2930503"/>
              <a:gd name="connsiteX79" fmla="*/ 13364887 w 15844514"/>
              <a:gd name="connsiteY79" fmla="*/ 2155012 h 2930503"/>
              <a:gd name="connsiteX80" fmla="*/ 13517296 w 15844514"/>
              <a:gd name="connsiteY80" fmla="*/ 2068349 h 2930503"/>
              <a:gd name="connsiteX81" fmla="*/ 13665595 w 15844514"/>
              <a:gd name="connsiteY81" fmla="*/ 1974961 h 2930503"/>
              <a:gd name="connsiteX82" fmla="*/ 13812213 w 15844514"/>
              <a:gd name="connsiteY82" fmla="*/ 1878959 h 2930503"/>
              <a:gd name="connsiteX83" fmla="*/ 13955657 w 15844514"/>
              <a:gd name="connsiteY83" fmla="*/ 1778100 h 2930503"/>
              <a:gd name="connsiteX84" fmla="*/ 14026818 w 15844514"/>
              <a:gd name="connsiteY84" fmla="*/ 1726924 h 2930503"/>
              <a:gd name="connsiteX85" fmla="*/ 14096112 w 15844514"/>
              <a:gd name="connsiteY85" fmla="*/ 1673319 h 2930503"/>
              <a:gd name="connsiteX86" fmla="*/ 14234139 w 15844514"/>
              <a:gd name="connsiteY86" fmla="*/ 1565363 h 2930503"/>
              <a:gd name="connsiteX87" fmla="*/ 14367683 w 15844514"/>
              <a:gd name="connsiteY87" fmla="*/ 1451804 h 2930503"/>
              <a:gd name="connsiteX88" fmla="*/ 14433988 w 15844514"/>
              <a:gd name="connsiteY88" fmla="*/ 1394464 h 2930503"/>
              <a:gd name="connsiteX89" fmla="*/ 14499173 w 15844514"/>
              <a:gd name="connsiteY89" fmla="*/ 1336003 h 2930503"/>
              <a:gd name="connsiteX90" fmla="*/ 14626180 w 15844514"/>
              <a:gd name="connsiteY90" fmla="*/ 1215346 h 2930503"/>
              <a:gd name="connsiteX91" fmla="*/ 14689497 w 15844514"/>
              <a:gd name="connsiteY91" fmla="*/ 1154831 h 2930503"/>
              <a:gd name="connsiteX92" fmla="*/ 14740486 w 15844514"/>
              <a:gd name="connsiteY92" fmla="*/ 1104028 h 2930503"/>
              <a:gd name="connsiteX93" fmla="*/ 14840785 w 15844514"/>
              <a:gd name="connsiteY93" fmla="*/ 1003730 h 2930503"/>
              <a:gd name="connsiteX94" fmla="*/ 15041568 w 15844514"/>
              <a:gd name="connsiteY94" fmla="*/ 802947 h 2930503"/>
              <a:gd name="connsiteX95" fmla="*/ 15844514 w 15844514"/>
              <a:gd name="connsiteY95" fmla="*/ 0 h 293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5844514" h="2930503">
                <a:moveTo>
                  <a:pt x="0" y="1873916"/>
                </a:moveTo>
                <a:lnTo>
                  <a:pt x="401380" y="1472536"/>
                </a:lnTo>
                <a:lnTo>
                  <a:pt x="602163" y="1271752"/>
                </a:lnTo>
                <a:lnTo>
                  <a:pt x="702462" y="1171454"/>
                </a:lnTo>
                <a:lnTo>
                  <a:pt x="727489" y="1146426"/>
                </a:lnTo>
                <a:cubicBezTo>
                  <a:pt x="731972" y="1141757"/>
                  <a:pt x="735334" y="1138769"/>
                  <a:pt x="738509" y="1135780"/>
                </a:cubicBezTo>
                <a:lnTo>
                  <a:pt x="748408" y="1126441"/>
                </a:lnTo>
                <a:lnTo>
                  <a:pt x="787818" y="1089086"/>
                </a:lnTo>
                <a:cubicBezTo>
                  <a:pt x="997006" y="889050"/>
                  <a:pt x="1227860" y="711053"/>
                  <a:pt x="1477392" y="563874"/>
                </a:cubicBezTo>
                <a:cubicBezTo>
                  <a:pt x="1727110" y="417256"/>
                  <a:pt x="1993452" y="298840"/>
                  <a:pt x="2269506" y="211430"/>
                </a:cubicBezTo>
                <a:cubicBezTo>
                  <a:pt x="2303499" y="198915"/>
                  <a:pt x="2338986" y="190884"/>
                  <a:pt x="2373726" y="180985"/>
                </a:cubicBezTo>
                <a:lnTo>
                  <a:pt x="2478320" y="151661"/>
                </a:lnTo>
                <a:lnTo>
                  <a:pt x="2584409" y="128128"/>
                </a:lnTo>
                <a:cubicBezTo>
                  <a:pt x="2619896" y="120657"/>
                  <a:pt x="2654636" y="110571"/>
                  <a:pt x="2690684" y="105715"/>
                </a:cubicBezTo>
                <a:lnTo>
                  <a:pt x="2797706" y="87224"/>
                </a:lnTo>
                <a:cubicBezTo>
                  <a:pt x="2815637" y="84236"/>
                  <a:pt x="2833193" y="80313"/>
                  <a:pt x="2851310" y="78259"/>
                </a:cubicBezTo>
                <a:lnTo>
                  <a:pt x="2905289" y="71909"/>
                </a:lnTo>
                <a:lnTo>
                  <a:pt x="3013058" y="58461"/>
                </a:lnTo>
                <a:cubicBezTo>
                  <a:pt x="3049106" y="54538"/>
                  <a:pt x="3085340" y="53231"/>
                  <a:pt x="3121388" y="50056"/>
                </a:cubicBezTo>
                <a:lnTo>
                  <a:pt x="3175552" y="45947"/>
                </a:lnTo>
                <a:cubicBezTo>
                  <a:pt x="3193670" y="44639"/>
                  <a:pt x="3211600" y="42585"/>
                  <a:pt x="3229717" y="42771"/>
                </a:cubicBezTo>
                <a:lnTo>
                  <a:pt x="3338233" y="40344"/>
                </a:lnTo>
                <a:lnTo>
                  <a:pt x="3392585" y="38849"/>
                </a:lnTo>
                <a:cubicBezTo>
                  <a:pt x="3410702" y="38849"/>
                  <a:pt x="3428819" y="39783"/>
                  <a:pt x="3446937" y="40157"/>
                </a:cubicBezTo>
                <a:lnTo>
                  <a:pt x="3555453" y="42771"/>
                </a:lnTo>
                <a:lnTo>
                  <a:pt x="3582536" y="43332"/>
                </a:lnTo>
                <a:cubicBezTo>
                  <a:pt x="3591501" y="43705"/>
                  <a:pt x="3600653" y="44826"/>
                  <a:pt x="3609618" y="45387"/>
                </a:cubicBezTo>
                <a:lnTo>
                  <a:pt x="3663782" y="49682"/>
                </a:lnTo>
                <a:lnTo>
                  <a:pt x="3772112" y="57527"/>
                </a:lnTo>
                <a:lnTo>
                  <a:pt x="3879881" y="71348"/>
                </a:lnTo>
                <a:cubicBezTo>
                  <a:pt x="3915743" y="76204"/>
                  <a:pt x="3951977" y="78819"/>
                  <a:pt x="3987464" y="86290"/>
                </a:cubicBezTo>
                <a:cubicBezTo>
                  <a:pt x="4273230" y="132611"/>
                  <a:pt x="4553767" y="211243"/>
                  <a:pt x="4822349" y="319946"/>
                </a:cubicBezTo>
                <a:cubicBezTo>
                  <a:pt x="5090559" y="429396"/>
                  <a:pt x="5344759" y="572093"/>
                  <a:pt x="5580844" y="739443"/>
                </a:cubicBezTo>
                <a:cubicBezTo>
                  <a:pt x="5641359" y="779226"/>
                  <a:pt x="5696271" y="826667"/>
                  <a:pt x="5754171" y="870186"/>
                </a:cubicBezTo>
                <a:cubicBezTo>
                  <a:pt x="5783495" y="891478"/>
                  <a:pt x="5809830" y="916506"/>
                  <a:pt x="5837473" y="939853"/>
                </a:cubicBezTo>
                <a:lnTo>
                  <a:pt x="5920027" y="1010454"/>
                </a:lnTo>
                <a:lnTo>
                  <a:pt x="6087005" y="1169773"/>
                </a:lnTo>
                <a:lnTo>
                  <a:pt x="6213824" y="1290804"/>
                </a:lnTo>
                <a:lnTo>
                  <a:pt x="6277515" y="1350945"/>
                </a:lnTo>
                <a:cubicBezTo>
                  <a:pt x="6298995" y="1370743"/>
                  <a:pt x="6321407" y="1389421"/>
                  <a:pt x="6343447" y="1408659"/>
                </a:cubicBezTo>
                <a:cubicBezTo>
                  <a:pt x="6694210" y="1717585"/>
                  <a:pt x="7080275" y="1986355"/>
                  <a:pt x="7491367" y="2208430"/>
                </a:cubicBezTo>
                <a:cubicBezTo>
                  <a:pt x="7903393" y="2429012"/>
                  <a:pt x="8341195" y="2601032"/>
                  <a:pt x="8792443" y="2722435"/>
                </a:cubicBezTo>
                <a:lnTo>
                  <a:pt x="8877052" y="2745596"/>
                </a:lnTo>
                <a:cubicBezTo>
                  <a:pt x="8905256" y="2752880"/>
                  <a:pt x="8934019" y="2758857"/>
                  <a:pt x="8962409" y="2765581"/>
                </a:cubicBezTo>
                <a:lnTo>
                  <a:pt x="9133494" y="2803870"/>
                </a:lnTo>
                <a:lnTo>
                  <a:pt x="9176266" y="2813395"/>
                </a:lnTo>
                <a:lnTo>
                  <a:pt x="9219412" y="2821053"/>
                </a:lnTo>
                <a:lnTo>
                  <a:pt x="9305702" y="2836182"/>
                </a:lnTo>
                <a:cubicBezTo>
                  <a:pt x="9363228" y="2846081"/>
                  <a:pt x="9420755" y="2856354"/>
                  <a:pt x="9478469" y="2865505"/>
                </a:cubicBezTo>
                <a:lnTo>
                  <a:pt x="9652357" y="2887358"/>
                </a:lnTo>
                <a:cubicBezTo>
                  <a:pt x="9710443" y="2894269"/>
                  <a:pt x="9768343" y="2902487"/>
                  <a:pt x="9826617" y="2905849"/>
                </a:cubicBezTo>
                <a:cubicBezTo>
                  <a:pt x="9943166" y="2913880"/>
                  <a:pt x="10059526" y="2925460"/>
                  <a:pt x="10176448" y="2926207"/>
                </a:cubicBezTo>
                <a:lnTo>
                  <a:pt x="10351643" y="2930129"/>
                </a:lnTo>
                <a:lnTo>
                  <a:pt x="10372749" y="2930503"/>
                </a:lnTo>
                <a:lnTo>
                  <a:pt x="10390491" y="2930503"/>
                </a:lnTo>
                <a:cubicBezTo>
                  <a:pt x="10401138" y="2930503"/>
                  <a:pt x="10416640" y="2930129"/>
                  <a:pt x="10431208" y="2929943"/>
                </a:cubicBezTo>
                <a:lnTo>
                  <a:pt x="10518806" y="2927888"/>
                </a:lnTo>
                <a:lnTo>
                  <a:pt x="10694001" y="2923032"/>
                </a:lnTo>
                <a:cubicBezTo>
                  <a:pt x="10752275" y="2919857"/>
                  <a:pt x="10810549" y="2915001"/>
                  <a:pt x="10868824" y="2910705"/>
                </a:cubicBezTo>
                <a:lnTo>
                  <a:pt x="10956234" y="2903981"/>
                </a:lnTo>
                <a:lnTo>
                  <a:pt x="10999939" y="2900432"/>
                </a:lnTo>
                <a:lnTo>
                  <a:pt x="11043458" y="2895390"/>
                </a:lnTo>
                <a:lnTo>
                  <a:pt x="11217346" y="2873724"/>
                </a:lnTo>
                <a:lnTo>
                  <a:pt x="11304197" y="2862330"/>
                </a:lnTo>
                <a:lnTo>
                  <a:pt x="11390487" y="2847388"/>
                </a:lnTo>
                <a:lnTo>
                  <a:pt x="11563067" y="2816944"/>
                </a:lnTo>
                <a:cubicBezTo>
                  <a:pt x="11591830" y="2812274"/>
                  <a:pt x="11620407" y="2805364"/>
                  <a:pt x="11648796" y="2799200"/>
                </a:cubicBezTo>
                <a:lnTo>
                  <a:pt x="11734339" y="2779963"/>
                </a:lnTo>
                <a:cubicBezTo>
                  <a:pt x="11791305" y="2766701"/>
                  <a:pt x="11848459" y="2754935"/>
                  <a:pt x="11905052" y="2739992"/>
                </a:cubicBezTo>
                <a:lnTo>
                  <a:pt x="12073896" y="2693299"/>
                </a:lnTo>
                <a:lnTo>
                  <a:pt x="12158319" y="2669578"/>
                </a:lnTo>
                <a:cubicBezTo>
                  <a:pt x="12186335" y="2661360"/>
                  <a:pt x="12213978" y="2651648"/>
                  <a:pt x="12241621" y="2642683"/>
                </a:cubicBezTo>
                <a:lnTo>
                  <a:pt x="12408038" y="2587397"/>
                </a:lnTo>
                <a:lnTo>
                  <a:pt x="12449501" y="2573389"/>
                </a:lnTo>
                <a:lnTo>
                  <a:pt x="12490405" y="2557700"/>
                </a:lnTo>
                <a:lnTo>
                  <a:pt x="12572213" y="2526322"/>
                </a:lnTo>
                <a:cubicBezTo>
                  <a:pt x="12626565" y="2505029"/>
                  <a:pt x="12681290" y="2484484"/>
                  <a:pt x="12735455" y="2462445"/>
                </a:cubicBezTo>
                <a:lnTo>
                  <a:pt x="12895707" y="2391657"/>
                </a:lnTo>
                <a:cubicBezTo>
                  <a:pt x="13003290" y="2346084"/>
                  <a:pt x="13106577" y="2290985"/>
                  <a:pt x="13210984" y="2238875"/>
                </a:cubicBezTo>
                <a:cubicBezTo>
                  <a:pt x="13263655" y="2213473"/>
                  <a:pt x="13313897" y="2183402"/>
                  <a:pt x="13364887" y="2155012"/>
                </a:cubicBezTo>
                <a:lnTo>
                  <a:pt x="13517296" y="2068349"/>
                </a:lnTo>
                <a:lnTo>
                  <a:pt x="13665595" y="1974961"/>
                </a:lnTo>
                <a:cubicBezTo>
                  <a:pt x="13714717" y="1943209"/>
                  <a:pt x="13764960" y="1913325"/>
                  <a:pt x="13812213" y="1878959"/>
                </a:cubicBezTo>
                <a:lnTo>
                  <a:pt x="13955657" y="1778100"/>
                </a:lnTo>
                <a:cubicBezTo>
                  <a:pt x="13979378" y="1760917"/>
                  <a:pt x="14003658" y="1744854"/>
                  <a:pt x="14026818" y="1726924"/>
                </a:cubicBezTo>
                <a:lnTo>
                  <a:pt x="14096112" y="1673319"/>
                </a:lnTo>
                <a:lnTo>
                  <a:pt x="14234139" y="1565363"/>
                </a:lnTo>
                <a:cubicBezTo>
                  <a:pt x="14279525" y="1528568"/>
                  <a:pt x="14323230" y="1489719"/>
                  <a:pt x="14367683" y="1451804"/>
                </a:cubicBezTo>
                <a:lnTo>
                  <a:pt x="14433988" y="1394464"/>
                </a:lnTo>
                <a:cubicBezTo>
                  <a:pt x="14456028" y="1375226"/>
                  <a:pt x="14478440" y="1356362"/>
                  <a:pt x="14499173" y="1336003"/>
                </a:cubicBezTo>
                <a:lnTo>
                  <a:pt x="14626180" y="1215346"/>
                </a:lnTo>
                <a:lnTo>
                  <a:pt x="14689497" y="1154831"/>
                </a:lnTo>
                <a:lnTo>
                  <a:pt x="14740486" y="1104028"/>
                </a:lnTo>
                <a:lnTo>
                  <a:pt x="14840785" y="1003730"/>
                </a:lnTo>
                <a:lnTo>
                  <a:pt x="15041568" y="802947"/>
                </a:lnTo>
                <a:lnTo>
                  <a:pt x="15844514" y="0"/>
                </a:lnTo>
              </a:path>
            </a:pathLst>
          </a:custGeom>
          <a:noFill/>
          <a:ln w="8890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CC89B7A0-279F-5408-7A9B-D754026503B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7113976" y="6312177"/>
            <a:ext cx="19172908" cy="2890949"/>
          </a:xfrm>
          <a:custGeom>
            <a:avLst/>
            <a:gdLst>
              <a:gd name="connsiteX0" fmla="*/ 0 w 15843580"/>
              <a:gd name="connsiteY0" fmla="*/ 2173690 h 2890949"/>
              <a:gd name="connsiteX1" fmla="*/ 401380 w 15843580"/>
              <a:gd name="connsiteY1" fmla="*/ 1772310 h 2890949"/>
              <a:gd name="connsiteX2" fmla="*/ 602163 w 15843580"/>
              <a:gd name="connsiteY2" fmla="*/ 1571527 h 2890949"/>
              <a:gd name="connsiteX3" fmla="*/ 804628 w 15843580"/>
              <a:gd name="connsiteY3" fmla="*/ 1372611 h 2890949"/>
              <a:gd name="connsiteX4" fmla="*/ 1706005 w 15843580"/>
              <a:gd name="connsiteY4" fmla="*/ 686399 h 2890949"/>
              <a:gd name="connsiteX5" fmla="*/ 2741113 w 15843580"/>
              <a:gd name="connsiteY5" fmla="*/ 225811 h 2890949"/>
              <a:gd name="connsiteX6" fmla="*/ 2877272 w 15843580"/>
              <a:gd name="connsiteY6" fmla="*/ 185841 h 2890949"/>
              <a:gd name="connsiteX7" fmla="*/ 3013992 w 15843580"/>
              <a:gd name="connsiteY7" fmla="*/ 147926 h 2890949"/>
              <a:gd name="connsiteX8" fmla="*/ 3152392 w 15843580"/>
              <a:gd name="connsiteY8" fmla="*/ 116735 h 2890949"/>
              <a:gd name="connsiteX9" fmla="*/ 3291353 w 15843580"/>
              <a:gd name="connsiteY9" fmla="*/ 87598 h 2890949"/>
              <a:gd name="connsiteX10" fmla="*/ 3431247 w 15843580"/>
              <a:gd name="connsiteY10" fmla="*/ 63317 h 2890949"/>
              <a:gd name="connsiteX11" fmla="*/ 3501288 w 15843580"/>
              <a:gd name="connsiteY11" fmla="*/ 51737 h 2890949"/>
              <a:gd name="connsiteX12" fmla="*/ 3571703 w 15843580"/>
              <a:gd name="connsiteY12" fmla="*/ 42958 h 2890949"/>
              <a:gd name="connsiteX13" fmla="*/ 3712531 w 15843580"/>
              <a:gd name="connsiteY13" fmla="*/ 25588 h 2890949"/>
              <a:gd name="connsiteX14" fmla="*/ 3853920 w 15843580"/>
              <a:gd name="connsiteY14" fmla="*/ 14382 h 2890949"/>
              <a:gd name="connsiteX15" fmla="*/ 3924708 w 15843580"/>
              <a:gd name="connsiteY15" fmla="*/ 9152 h 2890949"/>
              <a:gd name="connsiteX16" fmla="*/ 3995496 w 15843580"/>
              <a:gd name="connsiteY16" fmla="*/ 5043 h 2890949"/>
              <a:gd name="connsiteX17" fmla="*/ 4137445 w 15843580"/>
              <a:gd name="connsiteY17" fmla="*/ 1681 h 2890949"/>
              <a:gd name="connsiteX18" fmla="*/ 4208419 w 15843580"/>
              <a:gd name="connsiteY18" fmla="*/ 0 h 2890949"/>
              <a:gd name="connsiteX19" fmla="*/ 4279394 w 15843580"/>
              <a:gd name="connsiteY19" fmla="*/ 1494 h 2890949"/>
              <a:gd name="connsiteX20" fmla="*/ 4421343 w 15843580"/>
              <a:gd name="connsiteY20" fmla="*/ 5043 h 2890949"/>
              <a:gd name="connsiteX21" fmla="*/ 4456830 w 15843580"/>
              <a:gd name="connsiteY21" fmla="*/ 5977 h 2890949"/>
              <a:gd name="connsiteX22" fmla="*/ 4492131 w 15843580"/>
              <a:gd name="connsiteY22" fmla="*/ 8405 h 2890949"/>
              <a:gd name="connsiteX23" fmla="*/ 4562919 w 15843580"/>
              <a:gd name="connsiteY23" fmla="*/ 13821 h 2890949"/>
              <a:gd name="connsiteX24" fmla="*/ 4704494 w 15843580"/>
              <a:gd name="connsiteY24" fmla="*/ 24654 h 2890949"/>
              <a:gd name="connsiteX25" fmla="*/ 4845323 w 15843580"/>
              <a:gd name="connsiteY25" fmla="*/ 42211 h 2890949"/>
              <a:gd name="connsiteX26" fmla="*/ 4985778 w 15843580"/>
              <a:gd name="connsiteY26" fmla="*/ 62009 h 2890949"/>
              <a:gd name="connsiteX27" fmla="*/ 6076732 w 15843580"/>
              <a:gd name="connsiteY27" fmla="*/ 367574 h 2890949"/>
              <a:gd name="connsiteX28" fmla="*/ 7068134 w 15843580"/>
              <a:gd name="connsiteY28" fmla="*/ 915572 h 2890949"/>
              <a:gd name="connsiteX29" fmla="*/ 7294693 w 15843580"/>
              <a:gd name="connsiteY29" fmla="*/ 1086658 h 2890949"/>
              <a:gd name="connsiteX30" fmla="*/ 7403583 w 15843580"/>
              <a:gd name="connsiteY30" fmla="*/ 1177618 h 2890949"/>
              <a:gd name="connsiteX31" fmla="*/ 7511165 w 15843580"/>
              <a:gd name="connsiteY31" fmla="*/ 1270258 h 2890949"/>
              <a:gd name="connsiteX32" fmla="*/ 7716618 w 15843580"/>
              <a:gd name="connsiteY32" fmla="*/ 1465999 h 2890949"/>
              <a:gd name="connsiteX33" fmla="*/ 7819531 w 15843580"/>
              <a:gd name="connsiteY33" fmla="*/ 1563869 h 2890949"/>
              <a:gd name="connsiteX34" fmla="*/ 7870894 w 15843580"/>
              <a:gd name="connsiteY34" fmla="*/ 1612804 h 2890949"/>
              <a:gd name="connsiteX35" fmla="*/ 7924312 w 15843580"/>
              <a:gd name="connsiteY35" fmla="*/ 1659498 h 2890949"/>
              <a:gd name="connsiteX36" fmla="*/ 8853892 w 15843580"/>
              <a:gd name="connsiteY36" fmla="*/ 2307234 h 2890949"/>
              <a:gd name="connsiteX37" fmla="*/ 9907678 w 15843580"/>
              <a:gd name="connsiteY37" fmla="*/ 2723370 h 2890949"/>
              <a:gd name="connsiteX38" fmla="*/ 9976037 w 15843580"/>
              <a:gd name="connsiteY38" fmla="*/ 2742234 h 2890949"/>
              <a:gd name="connsiteX39" fmla="*/ 10045144 w 15843580"/>
              <a:gd name="connsiteY39" fmla="*/ 2758110 h 2890949"/>
              <a:gd name="connsiteX40" fmla="*/ 10183544 w 15843580"/>
              <a:gd name="connsiteY40" fmla="*/ 2789301 h 2890949"/>
              <a:gd name="connsiteX41" fmla="*/ 10218098 w 15843580"/>
              <a:gd name="connsiteY41" fmla="*/ 2797146 h 2890949"/>
              <a:gd name="connsiteX42" fmla="*/ 10253025 w 15843580"/>
              <a:gd name="connsiteY42" fmla="*/ 2803309 h 2890949"/>
              <a:gd name="connsiteX43" fmla="*/ 10322879 w 15843580"/>
              <a:gd name="connsiteY43" fmla="*/ 2815450 h 2890949"/>
              <a:gd name="connsiteX44" fmla="*/ 10462773 w 15843580"/>
              <a:gd name="connsiteY44" fmla="*/ 2839357 h 2890949"/>
              <a:gd name="connsiteX45" fmla="*/ 10603603 w 15843580"/>
              <a:gd name="connsiteY45" fmla="*/ 2856727 h 2890949"/>
              <a:gd name="connsiteX46" fmla="*/ 10744618 w 15843580"/>
              <a:gd name="connsiteY46" fmla="*/ 2871856 h 2890949"/>
              <a:gd name="connsiteX47" fmla="*/ 11027955 w 15843580"/>
              <a:gd name="connsiteY47" fmla="*/ 2888292 h 2890949"/>
              <a:gd name="connsiteX48" fmla="*/ 12157572 w 15843580"/>
              <a:gd name="connsiteY48" fmla="*/ 2800134 h 2890949"/>
              <a:gd name="connsiteX49" fmla="*/ 12227052 w 15843580"/>
              <a:gd name="connsiteY49" fmla="*/ 2785566 h 2890949"/>
              <a:gd name="connsiteX50" fmla="*/ 12296347 w 15843580"/>
              <a:gd name="connsiteY50" fmla="*/ 2769876 h 2890949"/>
              <a:gd name="connsiteX51" fmla="*/ 12434559 w 15843580"/>
              <a:gd name="connsiteY51" fmla="*/ 2737751 h 2890949"/>
              <a:gd name="connsiteX52" fmla="*/ 12571279 w 15843580"/>
              <a:gd name="connsiteY52" fmla="*/ 2699649 h 2890949"/>
              <a:gd name="connsiteX53" fmla="*/ 12639638 w 15843580"/>
              <a:gd name="connsiteY53" fmla="*/ 2680598 h 2890949"/>
              <a:gd name="connsiteX54" fmla="*/ 12707065 w 15843580"/>
              <a:gd name="connsiteY54" fmla="*/ 2658745 h 2890949"/>
              <a:gd name="connsiteX55" fmla="*/ 12841729 w 15843580"/>
              <a:gd name="connsiteY55" fmla="*/ 2614106 h 2890949"/>
              <a:gd name="connsiteX56" fmla="*/ 12875350 w 15843580"/>
              <a:gd name="connsiteY56" fmla="*/ 2602900 h 2890949"/>
              <a:gd name="connsiteX57" fmla="*/ 12908408 w 15843580"/>
              <a:gd name="connsiteY57" fmla="*/ 2590199 h 2890949"/>
              <a:gd name="connsiteX58" fmla="*/ 12974527 w 15843580"/>
              <a:gd name="connsiteY58" fmla="*/ 2564611 h 2890949"/>
              <a:gd name="connsiteX59" fmla="*/ 13106763 w 15843580"/>
              <a:gd name="connsiteY59" fmla="*/ 2513060 h 2890949"/>
              <a:gd name="connsiteX60" fmla="*/ 13236572 w 15843580"/>
              <a:gd name="connsiteY60" fmla="*/ 2455534 h 2890949"/>
              <a:gd name="connsiteX61" fmla="*/ 13492081 w 15843580"/>
              <a:gd name="connsiteY61" fmla="*/ 2331889 h 2890949"/>
              <a:gd name="connsiteX62" fmla="*/ 13616659 w 15843580"/>
              <a:gd name="connsiteY62" fmla="*/ 2263902 h 2890949"/>
              <a:gd name="connsiteX63" fmla="*/ 13740119 w 15843580"/>
              <a:gd name="connsiteY63" fmla="*/ 2194049 h 2890949"/>
              <a:gd name="connsiteX64" fmla="*/ 13860028 w 15843580"/>
              <a:gd name="connsiteY64" fmla="*/ 2118218 h 2890949"/>
              <a:gd name="connsiteX65" fmla="*/ 13978817 w 15843580"/>
              <a:gd name="connsiteY65" fmla="*/ 2040706 h 2890949"/>
              <a:gd name="connsiteX66" fmla="*/ 14094992 w 15843580"/>
              <a:gd name="connsiteY66" fmla="*/ 1959085 h 2890949"/>
              <a:gd name="connsiteX67" fmla="*/ 14152704 w 15843580"/>
              <a:gd name="connsiteY67" fmla="*/ 1917808 h 2890949"/>
              <a:gd name="connsiteX68" fmla="*/ 14208737 w 15843580"/>
              <a:gd name="connsiteY68" fmla="*/ 1874103 h 2890949"/>
              <a:gd name="connsiteX69" fmla="*/ 14320615 w 15843580"/>
              <a:gd name="connsiteY69" fmla="*/ 1786879 h 2890949"/>
              <a:gd name="connsiteX70" fmla="*/ 14428572 w 15843580"/>
              <a:gd name="connsiteY70" fmla="*/ 1694798 h 2890949"/>
              <a:gd name="connsiteX71" fmla="*/ 14482363 w 15843580"/>
              <a:gd name="connsiteY71" fmla="*/ 1648478 h 2890949"/>
              <a:gd name="connsiteX72" fmla="*/ 14535221 w 15843580"/>
              <a:gd name="connsiteY72" fmla="*/ 1601224 h 2890949"/>
              <a:gd name="connsiteX73" fmla="*/ 14637947 w 15843580"/>
              <a:gd name="connsiteY73" fmla="*/ 1503354 h 2890949"/>
              <a:gd name="connsiteX74" fmla="*/ 14689310 w 15843580"/>
              <a:gd name="connsiteY74" fmla="*/ 1454419 h 2890949"/>
              <a:gd name="connsiteX75" fmla="*/ 14739553 w 15843580"/>
              <a:gd name="connsiteY75" fmla="*/ 1404363 h 2890949"/>
              <a:gd name="connsiteX76" fmla="*/ 14839851 w 15843580"/>
              <a:gd name="connsiteY76" fmla="*/ 1304065 h 2890949"/>
              <a:gd name="connsiteX77" fmla="*/ 15040635 w 15843580"/>
              <a:gd name="connsiteY77" fmla="*/ 1103281 h 2890949"/>
              <a:gd name="connsiteX78" fmla="*/ 15843581 w 15843580"/>
              <a:gd name="connsiteY78" fmla="*/ 300335 h 289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5843580" h="2890949">
                <a:moveTo>
                  <a:pt x="0" y="2173690"/>
                </a:moveTo>
                <a:lnTo>
                  <a:pt x="401380" y="1772310"/>
                </a:lnTo>
                <a:lnTo>
                  <a:pt x="602163" y="1571527"/>
                </a:lnTo>
                <a:cubicBezTo>
                  <a:pt x="669216" y="1504661"/>
                  <a:pt x="735334" y="1437048"/>
                  <a:pt x="804628" y="1372611"/>
                </a:cubicBezTo>
                <a:cubicBezTo>
                  <a:pt x="1077880" y="1110939"/>
                  <a:pt x="1379895" y="878777"/>
                  <a:pt x="1706005" y="686399"/>
                </a:cubicBezTo>
                <a:cubicBezTo>
                  <a:pt x="2032301" y="494581"/>
                  <a:pt x="2380263" y="339744"/>
                  <a:pt x="2741113" y="225811"/>
                </a:cubicBezTo>
                <a:cubicBezTo>
                  <a:pt x="2785752" y="209935"/>
                  <a:pt x="2831699" y="198916"/>
                  <a:pt x="2877272" y="185841"/>
                </a:cubicBezTo>
                <a:lnTo>
                  <a:pt x="3013992" y="147926"/>
                </a:lnTo>
                <a:lnTo>
                  <a:pt x="3152392" y="116735"/>
                </a:lnTo>
                <a:cubicBezTo>
                  <a:pt x="3198712" y="106835"/>
                  <a:pt x="3244472" y="94695"/>
                  <a:pt x="3291353" y="87598"/>
                </a:cubicBezTo>
                <a:lnTo>
                  <a:pt x="3431247" y="63317"/>
                </a:lnTo>
                <a:cubicBezTo>
                  <a:pt x="3454594" y="59581"/>
                  <a:pt x="3477755" y="54538"/>
                  <a:pt x="3501288" y="51737"/>
                </a:cubicBezTo>
                <a:lnTo>
                  <a:pt x="3571703" y="42958"/>
                </a:lnTo>
                <a:lnTo>
                  <a:pt x="3712531" y="25588"/>
                </a:lnTo>
                <a:cubicBezTo>
                  <a:pt x="3759598" y="20359"/>
                  <a:pt x="3806852" y="18117"/>
                  <a:pt x="3853920" y="14382"/>
                </a:cubicBezTo>
                <a:lnTo>
                  <a:pt x="3924708" y="9152"/>
                </a:lnTo>
                <a:cubicBezTo>
                  <a:pt x="3948241" y="7471"/>
                  <a:pt x="3971962" y="5230"/>
                  <a:pt x="3995496" y="5043"/>
                </a:cubicBezTo>
                <a:lnTo>
                  <a:pt x="4137445" y="1681"/>
                </a:lnTo>
                <a:lnTo>
                  <a:pt x="4208419" y="0"/>
                </a:lnTo>
                <a:cubicBezTo>
                  <a:pt x="4232140" y="0"/>
                  <a:pt x="4255673" y="934"/>
                  <a:pt x="4279394" y="1494"/>
                </a:cubicBezTo>
                <a:lnTo>
                  <a:pt x="4421343" y="5043"/>
                </a:lnTo>
                <a:lnTo>
                  <a:pt x="4456830" y="5977"/>
                </a:lnTo>
                <a:cubicBezTo>
                  <a:pt x="4468597" y="6537"/>
                  <a:pt x="4480364" y="7658"/>
                  <a:pt x="4492131" y="8405"/>
                </a:cubicBezTo>
                <a:lnTo>
                  <a:pt x="4562919" y="13821"/>
                </a:lnTo>
                <a:lnTo>
                  <a:pt x="4704494" y="24654"/>
                </a:lnTo>
                <a:lnTo>
                  <a:pt x="4845323" y="42211"/>
                </a:lnTo>
                <a:cubicBezTo>
                  <a:pt x="4892203" y="48375"/>
                  <a:pt x="4939458" y="52671"/>
                  <a:pt x="4985778" y="62009"/>
                </a:cubicBezTo>
                <a:cubicBezTo>
                  <a:pt x="5359328" y="122338"/>
                  <a:pt x="5726155" y="225064"/>
                  <a:pt x="6076732" y="367574"/>
                </a:cubicBezTo>
                <a:cubicBezTo>
                  <a:pt x="6427122" y="510644"/>
                  <a:pt x="6759769" y="696485"/>
                  <a:pt x="7068134" y="915572"/>
                </a:cubicBezTo>
                <a:cubicBezTo>
                  <a:pt x="7146767" y="968243"/>
                  <a:pt x="7219422" y="1029131"/>
                  <a:pt x="7294693" y="1086658"/>
                </a:cubicBezTo>
                <a:cubicBezTo>
                  <a:pt x="7332608" y="1114861"/>
                  <a:pt x="7367535" y="1146987"/>
                  <a:pt x="7403583" y="1177618"/>
                </a:cubicBezTo>
                <a:lnTo>
                  <a:pt x="7511165" y="1270258"/>
                </a:lnTo>
                <a:lnTo>
                  <a:pt x="7716618" y="1465999"/>
                </a:lnTo>
                <a:lnTo>
                  <a:pt x="7819531" y="1563869"/>
                </a:lnTo>
                <a:lnTo>
                  <a:pt x="7870894" y="1612804"/>
                </a:lnTo>
                <a:cubicBezTo>
                  <a:pt x="7888264" y="1628867"/>
                  <a:pt x="7906568" y="1643809"/>
                  <a:pt x="7924312" y="1659498"/>
                </a:cubicBezTo>
                <a:cubicBezTo>
                  <a:pt x="8208397" y="1909590"/>
                  <a:pt x="8520872" y="2127183"/>
                  <a:pt x="8853892" y="2307234"/>
                </a:cubicBezTo>
                <a:cubicBezTo>
                  <a:pt x="9187660" y="2485978"/>
                  <a:pt x="9542346" y="2624752"/>
                  <a:pt x="9907678" y="2723370"/>
                </a:cubicBezTo>
                <a:lnTo>
                  <a:pt x="9976037" y="2742234"/>
                </a:lnTo>
                <a:cubicBezTo>
                  <a:pt x="9999011" y="2748211"/>
                  <a:pt x="10022171" y="2752880"/>
                  <a:pt x="10045144" y="2758110"/>
                </a:cubicBezTo>
                <a:lnTo>
                  <a:pt x="10183544" y="2789301"/>
                </a:lnTo>
                <a:lnTo>
                  <a:pt x="10218098" y="2797146"/>
                </a:lnTo>
                <a:lnTo>
                  <a:pt x="10253025" y="2803309"/>
                </a:lnTo>
                <a:lnTo>
                  <a:pt x="10322879" y="2815450"/>
                </a:lnTo>
                <a:cubicBezTo>
                  <a:pt x="10369573" y="2823481"/>
                  <a:pt x="10416080" y="2831886"/>
                  <a:pt x="10462773" y="2839357"/>
                </a:cubicBezTo>
                <a:lnTo>
                  <a:pt x="10603603" y="2856727"/>
                </a:lnTo>
                <a:cubicBezTo>
                  <a:pt x="10650669" y="2862330"/>
                  <a:pt x="10697363" y="2869241"/>
                  <a:pt x="10744618" y="2871856"/>
                </a:cubicBezTo>
                <a:cubicBezTo>
                  <a:pt x="10838939" y="2878019"/>
                  <a:pt x="10933260" y="2888292"/>
                  <a:pt x="11027955" y="2888292"/>
                </a:cubicBezTo>
                <a:cubicBezTo>
                  <a:pt x="11406175" y="2900246"/>
                  <a:pt x="11785890" y="2872042"/>
                  <a:pt x="12157572" y="2800134"/>
                </a:cubicBezTo>
                <a:cubicBezTo>
                  <a:pt x="12180918" y="2796585"/>
                  <a:pt x="12203893" y="2790795"/>
                  <a:pt x="12227052" y="2785566"/>
                </a:cubicBezTo>
                <a:lnTo>
                  <a:pt x="12296347" y="2769876"/>
                </a:lnTo>
                <a:cubicBezTo>
                  <a:pt x="12342479" y="2759044"/>
                  <a:pt x="12388799" y="2749892"/>
                  <a:pt x="12434559" y="2737751"/>
                </a:cubicBezTo>
                <a:lnTo>
                  <a:pt x="12571279" y="2699649"/>
                </a:lnTo>
                <a:lnTo>
                  <a:pt x="12639638" y="2680598"/>
                </a:lnTo>
                <a:cubicBezTo>
                  <a:pt x="12662239" y="2673874"/>
                  <a:pt x="12684652" y="2665843"/>
                  <a:pt x="12707065" y="2658745"/>
                </a:cubicBezTo>
                <a:lnTo>
                  <a:pt x="12841729" y="2614106"/>
                </a:lnTo>
                <a:lnTo>
                  <a:pt x="12875350" y="2602900"/>
                </a:lnTo>
                <a:lnTo>
                  <a:pt x="12908408" y="2590199"/>
                </a:lnTo>
                <a:lnTo>
                  <a:pt x="12974527" y="2564611"/>
                </a:lnTo>
                <a:cubicBezTo>
                  <a:pt x="13018606" y="2547427"/>
                  <a:pt x="13062872" y="2530804"/>
                  <a:pt x="13106763" y="2513060"/>
                </a:cubicBezTo>
                <a:lnTo>
                  <a:pt x="13236572" y="2455534"/>
                </a:lnTo>
                <a:cubicBezTo>
                  <a:pt x="13323983" y="2419113"/>
                  <a:pt x="13407098" y="2373726"/>
                  <a:pt x="13492081" y="2331889"/>
                </a:cubicBezTo>
                <a:cubicBezTo>
                  <a:pt x="13534853" y="2311530"/>
                  <a:pt x="13575383" y="2286876"/>
                  <a:pt x="13616659" y="2263902"/>
                </a:cubicBezTo>
                <a:lnTo>
                  <a:pt x="13740119" y="2194049"/>
                </a:lnTo>
                <a:lnTo>
                  <a:pt x="13860028" y="2118218"/>
                </a:lnTo>
                <a:cubicBezTo>
                  <a:pt x="13899811" y="2092443"/>
                  <a:pt x="13940715" y="2068722"/>
                  <a:pt x="13978817" y="2040706"/>
                </a:cubicBezTo>
                <a:lnTo>
                  <a:pt x="14094992" y="1959085"/>
                </a:lnTo>
                <a:cubicBezTo>
                  <a:pt x="14114229" y="1945264"/>
                  <a:pt x="14134027" y="1932376"/>
                  <a:pt x="14152704" y="1917808"/>
                </a:cubicBezTo>
                <a:lnTo>
                  <a:pt x="14208737" y="1874103"/>
                </a:lnTo>
                <a:lnTo>
                  <a:pt x="14320615" y="1786879"/>
                </a:lnTo>
                <a:cubicBezTo>
                  <a:pt x="14357410" y="1757181"/>
                  <a:pt x="14392524" y="1725429"/>
                  <a:pt x="14428572" y="1694798"/>
                </a:cubicBezTo>
                <a:lnTo>
                  <a:pt x="14482363" y="1648478"/>
                </a:lnTo>
                <a:cubicBezTo>
                  <a:pt x="14500294" y="1632976"/>
                  <a:pt x="14518411" y="1617847"/>
                  <a:pt x="14535221" y="1601224"/>
                </a:cubicBezTo>
                <a:lnTo>
                  <a:pt x="14637947" y="1503354"/>
                </a:lnTo>
                <a:lnTo>
                  <a:pt x="14689310" y="1454419"/>
                </a:lnTo>
                <a:lnTo>
                  <a:pt x="14739553" y="1404363"/>
                </a:lnTo>
                <a:lnTo>
                  <a:pt x="14839851" y="1304065"/>
                </a:lnTo>
                <a:lnTo>
                  <a:pt x="15040635" y="1103281"/>
                </a:lnTo>
                <a:lnTo>
                  <a:pt x="15843581" y="300335"/>
                </a:lnTo>
              </a:path>
            </a:pathLst>
          </a:custGeom>
          <a:noFill/>
          <a:ln w="8890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8471062-1B79-A43A-E839-00A78792934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7086" y="6444343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practischestudie.nl</a:t>
            </a:r>
          </a:p>
        </p:txBody>
      </p:sp>
      <p:sp>
        <p:nvSpPr>
          <p:cNvPr id="45" name="Content Placeholder 43">
            <a:extLst>
              <a:ext uri="{FF2B5EF4-FFF2-40B4-BE49-F238E27FC236}">
                <a16:creationId xmlns:a16="http://schemas.microsoft.com/office/drawing/2014/main" id="{4D6ABDD6-3A80-EA70-1DF6-A601BBCFE557}"/>
              </a:ext>
            </a:extLst>
          </p:cNvPr>
          <p:cNvSpPr txBox="1">
            <a:spLocks/>
          </p:cNvSpPr>
          <p:nvPr/>
        </p:nvSpPr>
        <p:spPr>
          <a:xfrm>
            <a:off x="4688242" y="1825625"/>
            <a:ext cx="710316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1"/>
              </a:buClr>
              <a:buFont typeface="Arial" panose="020B0604020202020204" pitchFamily="34" charset="0"/>
              <a:buBlip>
                <a:blip r:embed="rId2"/>
              </a:buBlip>
            </a:pPr>
            <a:r>
              <a:rPr lang="nl-NL" dirty="0"/>
              <a:t>Ga naar </a:t>
            </a:r>
            <a:r>
              <a:rPr lang="nl-NL" dirty="0">
                <a:hlinkClick r:id="rId3"/>
              </a:rPr>
              <a:t>www.overleaf.com</a:t>
            </a:r>
            <a:endParaRPr lang="nl-NL" dirty="0"/>
          </a:p>
          <a:p>
            <a:pPr>
              <a:buClr>
                <a:schemeClr val="accent1"/>
              </a:buClr>
              <a:buFont typeface="Arial" panose="020B0604020202020204" pitchFamily="34" charset="0"/>
              <a:buBlip>
                <a:blip r:embed="rId2"/>
              </a:buBlip>
            </a:pPr>
            <a:r>
              <a:rPr lang="nl-NL" dirty="0"/>
              <a:t>Maak een account aan</a:t>
            </a:r>
          </a:p>
          <a:p>
            <a:pPr>
              <a:buClr>
                <a:schemeClr val="accent1"/>
              </a:buClr>
              <a:buFont typeface="Arial" panose="020B0604020202020204" pitchFamily="34" charset="0"/>
              <a:buBlip>
                <a:blip r:embed="rId2"/>
              </a:buBlip>
            </a:pPr>
            <a:endParaRPr lang="nl-NL" dirty="0"/>
          </a:p>
          <a:p>
            <a:pPr>
              <a:buClr>
                <a:schemeClr val="accent1"/>
              </a:buClr>
              <a:buFont typeface="Arial" panose="020B0604020202020204" pitchFamily="34" charset="0"/>
              <a:buBlip>
                <a:blip r:embed="rId2"/>
              </a:buBlip>
            </a:pPr>
            <a:endParaRPr lang="nl-NL" dirty="0"/>
          </a:p>
        </p:txBody>
      </p:sp>
      <p:sp>
        <p:nvSpPr>
          <p:cNvPr id="46" name="TextBox 46">
            <a:extLst>
              <a:ext uri="{FF2B5EF4-FFF2-40B4-BE49-F238E27FC236}">
                <a16:creationId xmlns:a16="http://schemas.microsoft.com/office/drawing/2014/main" id="{85E52D99-56E4-E143-14A8-0E0A9261185E}"/>
              </a:ext>
            </a:extLst>
          </p:cNvPr>
          <p:cNvSpPr txBox="1"/>
          <p:nvPr/>
        </p:nvSpPr>
        <p:spPr>
          <a:xfrm>
            <a:off x="149357" y="501660"/>
            <a:ext cx="1320811" cy="1131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nl-NL" dirty="0"/>
              <a:t>Voorbeelden</a:t>
            </a:r>
          </a:p>
          <a:p>
            <a:pPr>
              <a:lnSpc>
                <a:spcPct val="200000"/>
              </a:lnSpc>
            </a:pPr>
            <a:r>
              <a:rPr lang="nl-NL" b="1" dirty="0">
                <a:solidFill>
                  <a:schemeClr val="accent1"/>
                </a:solidFill>
              </a:rPr>
              <a:t>Oefenen!</a:t>
            </a:r>
          </a:p>
        </p:txBody>
      </p:sp>
    </p:spTree>
    <p:extLst>
      <p:ext uri="{BB962C8B-B14F-4D97-AF65-F5344CB8AC3E}">
        <p14:creationId xmlns:p14="http://schemas.microsoft.com/office/powerpoint/2010/main" val="41900411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228B1A-A9F1-2DE0-F206-125C87C5A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9E9DC-8ED5-AE7E-78D9-683223555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2753" y="365125"/>
            <a:ext cx="7088650" cy="1325563"/>
          </a:xfrm>
        </p:spPr>
        <p:txBody>
          <a:bodyPr/>
          <a:lstStyle/>
          <a:p>
            <a:r>
              <a:rPr lang="nl-NL" dirty="0"/>
              <a:t>Openen van het eerste bestand!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15D859-5CCC-8529-5D7F-0A1ADBCD21A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871883"/>
            <a:ext cx="713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DINEngschrift" pitchFamily="2" charset="0"/>
              </a:rPr>
              <a:t>LAYOUT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2014177-CF50-8D28-0A6B-22ACF82A1FB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3683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CE1C49-B6E5-5602-6D6C-D80468CDA4A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5864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7D1B9A5-146C-0D6D-FFB2-79F7F5FB742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8045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4570204-C6F0-720E-D8C8-590AF70BAC4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0226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BA79B71-1A13-B013-F77C-7505FEF00CB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2407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3F8E03-3908-679C-4980-658307773B5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284510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#000E29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FDFFA1-D528-BE38-F2DB-7341A55440A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065971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#003399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3CE115A-4AD0-83A3-A34F-6334941D530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852194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#D9DEF1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89B4FF-5616-BEDC-9E5C-184C69DA2BF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631713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#F5F6FC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EC1182-31F1-B447-2658-6C0A993A414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1" y="-414363"/>
            <a:ext cx="1113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* eigen kleur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94C12BEB-798F-A01B-BAC9-2A4626A477B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04814" y="8480661"/>
            <a:ext cx="15844701" cy="2892027"/>
          </a:xfrm>
          <a:custGeom>
            <a:avLst/>
            <a:gdLst>
              <a:gd name="connsiteX0" fmla="*/ 0 w 15844701"/>
              <a:gd name="connsiteY0" fmla="*/ 2511753 h 2892027"/>
              <a:gd name="connsiteX1" fmla="*/ 401380 w 15844701"/>
              <a:gd name="connsiteY1" fmla="*/ 2110373 h 2892027"/>
              <a:gd name="connsiteX2" fmla="*/ 602163 w 15844701"/>
              <a:gd name="connsiteY2" fmla="*/ 1909590 h 2892027"/>
              <a:gd name="connsiteX3" fmla="*/ 702462 w 15844701"/>
              <a:gd name="connsiteY3" fmla="*/ 1809291 h 2892027"/>
              <a:gd name="connsiteX4" fmla="*/ 727489 w 15844701"/>
              <a:gd name="connsiteY4" fmla="*/ 1784264 h 2892027"/>
              <a:gd name="connsiteX5" fmla="*/ 741871 w 15844701"/>
              <a:gd name="connsiteY5" fmla="*/ 1770256 h 2892027"/>
              <a:gd name="connsiteX6" fmla="*/ 757747 w 15844701"/>
              <a:gd name="connsiteY6" fmla="*/ 1755127 h 2892027"/>
              <a:gd name="connsiteX7" fmla="*/ 821064 w 15844701"/>
              <a:gd name="connsiteY7" fmla="*/ 1694612 h 2892027"/>
              <a:gd name="connsiteX8" fmla="*/ 1934244 w 15844701"/>
              <a:gd name="connsiteY8" fmla="*/ 847399 h 2892027"/>
              <a:gd name="connsiteX9" fmla="*/ 3212347 w 15844701"/>
              <a:gd name="connsiteY9" fmla="*/ 278669 h 2892027"/>
              <a:gd name="connsiteX10" fmla="*/ 3380445 w 15844701"/>
              <a:gd name="connsiteY10" fmla="*/ 229173 h 2892027"/>
              <a:gd name="connsiteX11" fmla="*/ 3549476 w 15844701"/>
              <a:gd name="connsiteY11" fmla="*/ 182666 h 2892027"/>
              <a:gd name="connsiteX12" fmla="*/ 3720376 w 15844701"/>
              <a:gd name="connsiteY12" fmla="*/ 143817 h 2892027"/>
              <a:gd name="connsiteX13" fmla="*/ 3891835 w 15844701"/>
              <a:gd name="connsiteY13" fmla="*/ 107956 h 2892027"/>
              <a:gd name="connsiteX14" fmla="*/ 4064602 w 15844701"/>
              <a:gd name="connsiteY14" fmla="*/ 77885 h 2892027"/>
              <a:gd name="connsiteX15" fmla="*/ 4151079 w 15844701"/>
              <a:gd name="connsiteY15" fmla="*/ 63877 h 2892027"/>
              <a:gd name="connsiteX16" fmla="*/ 4238117 w 15844701"/>
              <a:gd name="connsiteY16" fmla="*/ 52857 h 2892027"/>
              <a:gd name="connsiteX17" fmla="*/ 4412191 w 15844701"/>
              <a:gd name="connsiteY17" fmla="*/ 31565 h 2892027"/>
              <a:gd name="connsiteX18" fmla="*/ 4586826 w 15844701"/>
              <a:gd name="connsiteY18" fmla="*/ 17370 h 2892027"/>
              <a:gd name="connsiteX19" fmla="*/ 4674236 w 15844701"/>
              <a:gd name="connsiteY19" fmla="*/ 11020 h 2892027"/>
              <a:gd name="connsiteX20" fmla="*/ 4761648 w 15844701"/>
              <a:gd name="connsiteY20" fmla="*/ 6164 h 2892027"/>
              <a:gd name="connsiteX21" fmla="*/ 4936842 w 15844701"/>
              <a:gd name="connsiteY21" fmla="*/ 1868 h 2892027"/>
              <a:gd name="connsiteX22" fmla="*/ 5024440 w 15844701"/>
              <a:gd name="connsiteY22" fmla="*/ 0 h 2892027"/>
              <a:gd name="connsiteX23" fmla="*/ 5112038 w 15844701"/>
              <a:gd name="connsiteY23" fmla="*/ 1494 h 2892027"/>
              <a:gd name="connsiteX24" fmla="*/ 5287233 w 15844701"/>
              <a:gd name="connsiteY24" fmla="*/ 6164 h 2892027"/>
              <a:gd name="connsiteX25" fmla="*/ 5330938 w 15844701"/>
              <a:gd name="connsiteY25" fmla="*/ 7471 h 2892027"/>
              <a:gd name="connsiteX26" fmla="*/ 5374644 w 15844701"/>
              <a:gd name="connsiteY26" fmla="*/ 10459 h 2892027"/>
              <a:gd name="connsiteX27" fmla="*/ 5462055 w 15844701"/>
              <a:gd name="connsiteY27" fmla="*/ 16810 h 2892027"/>
              <a:gd name="connsiteX28" fmla="*/ 5636876 w 15844701"/>
              <a:gd name="connsiteY28" fmla="*/ 30444 h 2892027"/>
              <a:gd name="connsiteX29" fmla="*/ 5810764 w 15844701"/>
              <a:gd name="connsiteY29" fmla="*/ 51923 h 2892027"/>
              <a:gd name="connsiteX30" fmla="*/ 5984278 w 15844701"/>
              <a:gd name="connsiteY30" fmla="*/ 76391 h 2892027"/>
              <a:gd name="connsiteX31" fmla="*/ 7331488 w 15844701"/>
              <a:gd name="connsiteY31" fmla="*/ 453677 h 2892027"/>
              <a:gd name="connsiteX32" fmla="*/ 8555986 w 15844701"/>
              <a:gd name="connsiteY32" fmla="*/ 1130364 h 2892027"/>
              <a:gd name="connsiteX33" fmla="*/ 8835588 w 15844701"/>
              <a:gd name="connsiteY33" fmla="*/ 1341606 h 2892027"/>
              <a:gd name="connsiteX34" fmla="*/ 8970253 w 15844701"/>
              <a:gd name="connsiteY34" fmla="*/ 1453858 h 2892027"/>
              <a:gd name="connsiteX35" fmla="*/ 9102864 w 15844701"/>
              <a:gd name="connsiteY35" fmla="*/ 1568538 h 2892027"/>
              <a:gd name="connsiteX36" fmla="*/ 9230244 w 15844701"/>
              <a:gd name="connsiteY36" fmla="*/ 1689008 h 2892027"/>
              <a:gd name="connsiteX37" fmla="*/ 9346979 w 15844701"/>
              <a:gd name="connsiteY37" fmla="*/ 1800887 h 2892027"/>
              <a:gd name="connsiteX38" fmla="*/ 9425797 w 15844701"/>
              <a:gd name="connsiteY38" fmla="*/ 1875597 h 2892027"/>
              <a:gd name="connsiteX39" fmla="*/ 9465021 w 15844701"/>
              <a:gd name="connsiteY39" fmla="*/ 1913138 h 2892027"/>
              <a:gd name="connsiteX40" fmla="*/ 9506111 w 15844701"/>
              <a:gd name="connsiteY40" fmla="*/ 1948626 h 2892027"/>
              <a:gd name="connsiteX41" fmla="*/ 10217164 w 15844701"/>
              <a:gd name="connsiteY41" fmla="*/ 2444327 h 2892027"/>
              <a:gd name="connsiteX42" fmla="*/ 11023659 w 15844701"/>
              <a:gd name="connsiteY42" fmla="*/ 2762592 h 2892027"/>
              <a:gd name="connsiteX43" fmla="*/ 11075957 w 15844701"/>
              <a:gd name="connsiteY43" fmla="*/ 2777348 h 2892027"/>
              <a:gd name="connsiteX44" fmla="*/ 11129001 w 15844701"/>
              <a:gd name="connsiteY44" fmla="*/ 2789301 h 2892027"/>
              <a:gd name="connsiteX45" fmla="*/ 11234902 w 15844701"/>
              <a:gd name="connsiteY45" fmla="*/ 2813208 h 2892027"/>
              <a:gd name="connsiteX46" fmla="*/ 11261425 w 15844701"/>
              <a:gd name="connsiteY46" fmla="*/ 2819372 h 2892027"/>
              <a:gd name="connsiteX47" fmla="*/ 11288134 w 15844701"/>
              <a:gd name="connsiteY47" fmla="*/ 2823855 h 2892027"/>
              <a:gd name="connsiteX48" fmla="*/ 11341738 w 15844701"/>
              <a:gd name="connsiteY48" fmla="*/ 2833006 h 2892027"/>
              <a:gd name="connsiteX49" fmla="*/ 11448760 w 15844701"/>
              <a:gd name="connsiteY49" fmla="*/ 2851684 h 2892027"/>
              <a:gd name="connsiteX50" fmla="*/ 11556529 w 15844701"/>
              <a:gd name="connsiteY50" fmla="*/ 2864758 h 2892027"/>
              <a:gd name="connsiteX51" fmla="*/ 11664485 w 15844701"/>
              <a:gd name="connsiteY51" fmla="*/ 2876338 h 2892027"/>
              <a:gd name="connsiteX52" fmla="*/ 11881332 w 15844701"/>
              <a:gd name="connsiteY52" fmla="*/ 2888852 h 2892027"/>
              <a:gd name="connsiteX53" fmla="*/ 11989848 w 15844701"/>
              <a:gd name="connsiteY53" fmla="*/ 2891654 h 2892027"/>
              <a:gd name="connsiteX54" fmla="*/ 12004229 w 15844701"/>
              <a:gd name="connsiteY54" fmla="*/ 2892027 h 2892027"/>
              <a:gd name="connsiteX55" fmla="*/ 12021973 w 15844701"/>
              <a:gd name="connsiteY55" fmla="*/ 2892027 h 2892027"/>
              <a:gd name="connsiteX56" fmla="*/ 12052230 w 15844701"/>
              <a:gd name="connsiteY56" fmla="*/ 2891467 h 2892027"/>
              <a:gd name="connsiteX57" fmla="*/ 12106583 w 15844701"/>
              <a:gd name="connsiteY57" fmla="*/ 2889786 h 2892027"/>
              <a:gd name="connsiteX58" fmla="*/ 12215099 w 15844701"/>
              <a:gd name="connsiteY58" fmla="*/ 2887358 h 2892027"/>
              <a:gd name="connsiteX59" fmla="*/ 12323428 w 15844701"/>
              <a:gd name="connsiteY59" fmla="*/ 2879140 h 2892027"/>
              <a:gd name="connsiteX60" fmla="*/ 12377594 w 15844701"/>
              <a:gd name="connsiteY60" fmla="*/ 2875218 h 2892027"/>
              <a:gd name="connsiteX61" fmla="*/ 12404675 w 15844701"/>
              <a:gd name="connsiteY61" fmla="*/ 2873350 h 2892027"/>
              <a:gd name="connsiteX62" fmla="*/ 12431571 w 15844701"/>
              <a:gd name="connsiteY62" fmla="*/ 2869988 h 2892027"/>
              <a:gd name="connsiteX63" fmla="*/ 12539340 w 15844701"/>
              <a:gd name="connsiteY63" fmla="*/ 2856353 h 2892027"/>
              <a:gd name="connsiteX64" fmla="*/ 12593319 w 15844701"/>
              <a:gd name="connsiteY64" fmla="*/ 2849816 h 2892027"/>
              <a:gd name="connsiteX65" fmla="*/ 12646736 w 15844701"/>
              <a:gd name="connsiteY65" fmla="*/ 2840104 h 2892027"/>
              <a:gd name="connsiteX66" fmla="*/ 12753758 w 15844701"/>
              <a:gd name="connsiteY66" fmla="*/ 2821613 h 2892027"/>
              <a:gd name="connsiteX67" fmla="*/ 12806803 w 15844701"/>
              <a:gd name="connsiteY67" fmla="*/ 2810407 h 2892027"/>
              <a:gd name="connsiteX68" fmla="*/ 12859660 w 15844701"/>
              <a:gd name="connsiteY68" fmla="*/ 2798266 h 2892027"/>
              <a:gd name="connsiteX69" fmla="*/ 12965562 w 15844701"/>
              <a:gd name="connsiteY69" fmla="*/ 2773799 h 2892027"/>
              <a:gd name="connsiteX70" fmla="*/ 13070155 w 15844701"/>
              <a:gd name="connsiteY70" fmla="*/ 2744475 h 2892027"/>
              <a:gd name="connsiteX71" fmla="*/ 13122453 w 15844701"/>
              <a:gd name="connsiteY71" fmla="*/ 2730093 h 2892027"/>
              <a:gd name="connsiteX72" fmla="*/ 13174002 w 15844701"/>
              <a:gd name="connsiteY72" fmla="*/ 2713097 h 2892027"/>
              <a:gd name="connsiteX73" fmla="*/ 13277103 w 15844701"/>
              <a:gd name="connsiteY73" fmla="*/ 2679104 h 2892027"/>
              <a:gd name="connsiteX74" fmla="*/ 13302878 w 15844701"/>
              <a:gd name="connsiteY74" fmla="*/ 2670699 h 2892027"/>
              <a:gd name="connsiteX75" fmla="*/ 13328092 w 15844701"/>
              <a:gd name="connsiteY75" fmla="*/ 2660800 h 2892027"/>
              <a:gd name="connsiteX76" fmla="*/ 13378708 w 15844701"/>
              <a:gd name="connsiteY76" fmla="*/ 2641002 h 2892027"/>
              <a:gd name="connsiteX77" fmla="*/ 13479940 w 15844701"/>
              <a:gd name="connsiteY77" fmla="*/ 2601779 h 2892027"/>
              <a:gd name="connsiteX78" fmla="*/ 13579118 w 15844701"/>
              <a:gd name="connsiteY78" fmla="*/ 2557513 h 2892027"/>
              <a:gd name="connsiteX79" fmla="*/ 13774672 w 15844701"/>
              <a:gd name="connsiteY79" fmla="*/ 2463005 h 2892027"/>
              <a:gd name="connsiteX80" fmla="*/ 13869927 w 15844701"/>
              <a:gd name="connsiteY80" fmla="*/ 2410895 h 2892027"/>
              <a:gd name="connsiteX81" fmla="*/ 13964622 w 15844701"/>
              <a:gd name="connsiteY81" fmla="*/ 2357664 h 2892027"/>
              <a:gd name="connsiteX82" fmla="*/ 14056329 w 15844701"/>
              <a:gd name="connsiteY82" fmla="*/ 2299390 h 2892027"/>
              <a:gd name="connsiteX83" fmla="*/ 14147289 w 15844701"/>
              <a:gd name="connsiteY83" fmla="*/ 2240182 h 2892027"/>
              <a:gd name="connsiteX84" fmla="*/ 14236007 w 15844701"/>
              <a:gd name="connsiteY84" fmla="*/ 2177612 h 2892027"/>
              <a:gd name="connsiteX85" fmla="*/ 14280273 w 15844701"/>
              <a:gd name="connsiteY85" fmla="*/ 2146047 h 2892027"/>
              <a:gd name="connsiteX86" fmla="*/ 14323044 w 15844701"/>
              <a:gd name="connsiteY86" fmla="*/ 2112428 h 2892027"/>
              <a:gd name="connsiteX87" fmla="*/ 14408774 w 15844701"/>
              <a:gd name="connsiteY87" fmla="*/ 2045936 h 2892027"/>
              <a:gd name="connsiteX88" fmla="*/ 14491141 w 15844701"/>
              <a:gd name="connsiteY88" fmla="*/ 1975335 h 2892027"/>
              <a:gd name="connsiteX89" fmla="*/ 14532419 w 15844701"/>
              <a:gd name="connsiteY89" fmla="*/ 1940034 h 2892027"/>
              <a:gd name="connsiteX90" fmla="*/ 14572949 w 15844701"/>
              <a:gd name="connsiteY90" fmla="*/ 1903987 h 2892027"/>
              <a:gd name="connsiteX91" fmla="*/ 14651582 w 15844701"/>
              <a:gd name="connsiteY91" fmla="*/ 1828903 h 2892027"/>
              <a:gd name="connsiteX92" fmla="*/ 14691178 w 15844701"/>
              <a:gd name="connsiteY92" fmla="*/ 1791735 h 2892027"/>
              <a:gd name="connsiteX93" fmla="*/ 14740673 w 15844701"/>
              <a:gd name="connsiteY93" fmla="*/ 1742426 h 2892027"/>
              <a:gd name="connsiteX94" fmla="*/ 14840971 w 15844701"/>
              <a:gd name="connsiteY94" fmla="*/ 1642128 h 2892027"/>
              <a:gd name="connsiteX95" fmla="*/ 15041754 w 15844701"/>
              <a:gd name="connsiteY95" fmla="*/ 1441344 h 2892027"/>
              <a:gd name="connsiteX96" fmla="*/ 15844702 w 15844701"/>
              <a:gd name="connsiteY96" fmla="*/ 638398 h 289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844701" h="2892027">
                <a:moveTo>
                  <a:pt x="0" y="2511753"/>
                </a:moveTo>
                <a:lnTo>
                  <a:pt x="401380" y="2110373"/>
                </a:lnTo>
                <a:lnTo>
                  <a:pt x="602163" y="1909590"/>
                </a:lnTo>
                <a:lnTo>
                  <a:pt x="702462" y="1809291"/>
                </a:lnTo>
                <a:lnTo>
                  <a:pt x="727489" y="1784264"/>
                </a:lnTo>
                <a:lnTo>
                  <a:pt x="741871" y="1770256"/>
                </a:lnTo>
                <a:lnTo>
                  <a:pt x="757747" y="1755127"/>
                </a:lnTo>
                <a:lnTo>
                  <a:pt x="821064" y="1694612"/>
                </a:lnTo>
                <a:cubicBezTo>
                  <a:pt x="1158380" y="1371490"/>
                  <a:pt x="1531744" y="1084977"/>
                  <a:pt x="1934244" y="847399"/>
                </a:cubicBezTo>
                <a:cubicBezTo>
                  <a:pt x="2336932" y="610381"/>
                  <a:pt x="2766701" y="419124"/>
                  <a:pt x="3212347" y="278669"/>
                </a:cubicBezTo>
                <a:cubicBezTo>
                  <a:pt x="3267632" y="259431"/>
                  <a:pt x="3324225" y="245236"/>
                  <a:pt x="3380445" y="229173"/>
                </a:cubicBezTo>
                <a:lnTo>
                  <a:pt x="3549476" y="182666"/>
                </a:lnTo>
                <a:lnTo>
                  <a:pt x="3720376" y="143817"/>
                </a:lnTo>
                <a:cubicBezTo>
                  <a:pt x="3777529" y="131490"/>
                  <a:pt x="3834122" y="117108"/>
                  <a:pt x="3891835" y="107956"/>
                </a:cubicBezTo>
                <a:lnTo>
                  <a:pt x="4064602" y="77885"/>
                </a:lnTo>
                <a:cubicBezTo>
                  <a:pt x="4093366" y="73216"/>
                  <a:pt x="4122129" y="67426"/>
                  <a:pt x="4151079" y="63877"/>
                </a:cubicBezTo>
                <a:lnTo>
                  <a:pt x="4238117" y="52857"/>
                </a:lnTo>
                <a:lnTo>
                  <a:pt x="4412191" y="31565"/>
                </a:lnTo>
                <a:cubicBezTo>
                  <a:pt x="4470278" y="25215"/>
                  <a:pt x="4528552" y="22039"/>
                  <a:pt x="4586826" y="17370"/>
                </a:cubicBezTo>
                <a:lnTo>
                  <a:pt x="4674236" y="11020"/>
                </a:lnTo>
                <a:cubicBezTo>
                  <a:pt x="4703373" y="9152"/>
                  <a:pt x="4732510" y="6350"/>
                  <a:pt x="4761648" y="6164"/>
                </a:cubicBezTo>
                <a:lnTo>
                  <a:pt x="4936842" y="1868"/>
                </a:lnTo>
                <a:lnTo>
                  <a:pt x="5024440" y="0"/>
                </a:lnTo>
                <a:cubicBezTo>
                  <a:pt x="5053577" y="0"/>
                  <a:pt x="5082901" y="1121"/>
                  <a:pt x="5112038" y="1494"/>
                </a:cubicBezTo>
                <a:lnTo>
                  <a:pt x="5287233" y="6164"/>
                </a:lnTo>
                <a:lnTo>
                  <a:pt x="5330938" y="7471"/>
                </a:lnTo>
                <a:cubicBezTo>
                  <a:pt x="5345507" y="8218"/>
                  <a:pt x="5360075" y="9526"/>
                  <a:pt x="5374644" y="10459"/>
                </a:cubicBezTo>
                <a:lnTo>
                  <a:pt x="5462055" y="16810"/>
                </a:lnTo>
                <a:lnTo>
                  <a:pt x="5636876" y="30444"/>
                </a:lnTo>
                <a:lnTo>
                  <a:pt x="5810764" y="51923"/>
                </a:lnTo>
                <a:cubicBezTo>
                  <a:pt x="5868664" y="59581"/>
                  <a:pt x="5926938" y="65558"/>
                  <a:pt x="5984278" y="76391"/>
                </a:cubicBezTo>
                <a:cubicBezTo>
                  <a:pt x="6445799" y="150728"/>
                  <a:pt x="6898542" y="277735"/>
                  <a:pt x="7331488" y="453677"/>
                </a:cubicBezTo>
                <a:cubicBezTo>
                  <a:pt x="7764246" y="630366"/>
                  <a:pt x="8174965" y="859540"/>
                  <a:pt x="8555986" y="1130364"/>
                </a:cubicBezTo>
                <a:cubicBezTo>
                  <a:pt x="8652735" y="1195922"/>
                  <a:pt x="8743134" y="1270258"/>
                  <a:pt x="8835588" y="1341606"/>
                </a:cubicBezTo>
                <a:cubicBezTo>
                  <a:pt x="8882282" y="1376907"/>
                  <a:pt x="8925613" y="1415943"/>
                  <a:pt x="8970253" y="1453858"/>
                </a:cubicBezTo>
                <a:lnTo>
                  <a:pt x="9102864" y="1568538"/>
                </a:lnTo>
                <a:lnTo>
                  <a:pt x="9230244" y="1689008"/>
                </a:lnTo>
                <a:lnTo>
                  <a:pt x="9346979" y="1800887"/>
                </a:lnTo>
                <a:lnTo>
                  <a:pt x="9425797" y="1875597"/>
                </a:lnTo>
                <a:lnTo>
                  <a:pt x="9465021" y="1913138"/>
                </a:lnTo>
                <a:cubicBezTo>
                  <a:pt x="9478281" y="1925466"/>
                  <a:pt x="9492476" y="1936859"/>
                  <a:pt x="9506111" y="1948626"/>
                </a:cubicBezTo>
                <a:cubicBezTo>
                  <a:pt x="9723517" y="2139884"/>
                  <a:pt x="9962589" y="2306300"/>
                  <a:pt x="10217164" y="2444327"/>
                </a:cubicBezTo>
                <a:cubicBezTo>
                  <a:pt x="10472672" y="2581047"/>
                  <a:pt x="10744057" y="2686948"/>
                  <a:pt x="11023659" y="2762592"/>
                </a:cubicBezTo>
                <a:lnTo>
                  <a:pt x="11075957" y="2777348"/>
                </a:lnTo>
                <a:cubicBezTo>
                  <a:pt x="11093514" y="2781830"/>
                  <a:pt x="11111257" y="2785192"/>
                  <a:pt x="11129001" y="2789301"/>
                </a:cubicBezTo>
                <a:lnTo>
                  <a:pt x="11234902" y="2813208"/>
                </a:lnTo>
                <a:lnTo>
                  <a:pt x="11261425" y="2819372"/>
                </a:lnTo>
                <a:lnTo>
                  <a:pt x="11288134" y="2823855"/>
                </a:lnTo>
                <a:lnTo>
                  <a:pt x="11341738" y="2833006"/>
                </a:lnTo>
                <a:lnTo>
                  <a:pt x="11448760" y="2851684"/>
                </a:lnTo>
                <a:lnTo>
                  <a:pt x="11556529" y="2864758"/>
                </a:lnTo>
                <a:cubicBezTo>
                  <a:pt x="11592390" y="2869054"/>
                  <a:pt x="11628252" y="2874844"/>
                  <a:pt x="11664485" y="2876338"/>
                </a:cubicBezTo>
                <a:cubicBezTo>
                  <a:pt x="11736768" y="2880448"/>
                  <a:pt x="11808676" y="2889413"/>
                  <a:pt x="11881332" y="2888852"/>
                </a:cubicBezTo>
                <a:lnTo>
                  <a:pt x="11989848" y="2891654"/>
                </a:lnTo>
                <a:cubicBezTo>
                  <a:pt x="11994704" y="2891654"/>
                  <a:pt x="11998066" y="2892027"/>
                  <a:pt x="12004229" y="2892027"/>
                </a:cubicBezTo>
                <a:lnTo>
                  <a:pt x="12021973" y="2892027"/>
                </a:lnTo>
                <a:cubicBezTo>
                  <a:pt x="12035047" y="2892027"/>
                  <a:pt x="12043079" y="2891654"/>
                  <a:pt x="12052230" y="2891467"/>
                </a:cubicBezTo>
                <a:lnTo>
                  <a:pt x="12106583" y="2889786"/>
                </a:lnTo>
                <a:lnTo>
                  <a:pt x="12215099" y="2887358"/>
                </a:lnTo>
                <a:cubicBezTo>
                  <a:pt x="12251146" y="2885117"/>
                  <a:pt x="12287194" y="2881755"/>
                  <a:pt x="12323428" y="2879140"/>
                </a:cubicBezTo>
                <a:lnTo>
                  <a:pt x="12377594" y="2875218"/>
                </a:lnTo>
                <a:lnTo>
                  <a:pt x="12404675" y="2873350"/>
                </a:lnTo>
                <a:lnTo>
                  <a:pt x="12431571" y="2869988"/>
                </a:lnTo>
                <a:lnTo>
                  <a:pt x="12539340" y="2856353"/>
                </a:lnTo>
                <a:lnTo>
                  <a:pt x="12593319" y="2849816"/>
                </a:lnTo>
                <a:lnTo>
                  <a:pt x="12646736" y="2840104"/>
                </a:lnTo>
                <a:lnTo>
                  <a:pt x="12753758" y="2821613"/>
                </a:lnTo>
                <a:cubicBezTo>
                  <a:pt x="12771689" y="2819185"/>
                  <a:pt x="12789246" y="2814516"/>
                  <a:pt x="12806803" y="2810407"/>
                </a:cubicBezTo>
                <a:lnTo>
                  <a:pt x="12859660" y="2798266"/>
                </a:lnTo>
                <a:cubicBezTo>
                  <a:pt x="12894774" y="2789861"/>
                  <a:pt x="12930448" y="2783324"/>
                  <a:pt x="12965562" y="2773799"/>
                </a:cubicBezTo>
                <a:lnTo>
                  <a:pt x="13070155" y="2744475"/>
                </a:lnTo>
                <a:lnTo>
                  <a:pt x="13122453" y="2730093"/>
                </a:lnTo>
                <a:cubicBezTo>
                  <a:pt x="13139823" y="2725050"/>
                  <a:pt x="13156819" y="2718700"/>
                  <a:pt x="13174002" y="2713097"/>
                </a:cubicBezTo>
                <a:lnTo>
                  <a:pt x="13277103" y="2679104"/>
                </a:lnTo>
                <a:lnTo>
                  <a:pt x="13302878" y="2670699"/>
                </a:lnTo>
                <a:lnTo>
                  <a:pt x="13328092" y="2660800"/>
                </a:lnTo>
                <a:lnTo>
                  <a:pt x="13378708" y="2641002"/>
                </a:lnTo>
                <a:cubicBezTo>
                  <a:pt x="13412328" y="2627741"/>
                  <a:pt x="13446508" y="2615413"/>
                  <a:pt x="13479940" y="2601779"/>
                </a:cubicBezTo>
                <a:lnTo>
                  <a:pt x="13579118" y="2557513"/>
                </a:lnTo>
                <a:cubicBezTo>
                  <a:pt x="13646357" y="2530244"/>
                  <a:pt x="13709488" y="2494570"/>
                  <a:pt x="13774672" y="2463005"/>
                </a:cubicBezTo>
                <a:cubicBezTo>
                  <a:pt x="13807545" y="2447876"/>
                  <a:pt x="13838362" y="2428451"/>
                  <a:pt x="13869927" y="2410895"/>
                </a:cubicBezTo>
                <a:lnTo>
                  <a:pt x="13964622" y="2357664"/>
                </a:lnTo>
                <a:lnTo>
                  <a:pt x="14056329" y="2299390"/>
                </a:lnTo>
                <a:cubicBezTo>
                  <a:pt x="14086587" y="2279592"/>
                  <a:pt x="14118338" y="2262035"/>
                  <a:pt x="14147289" y="2240182"/>
                </a:cubicBezTo>
                <a:lnTo>
                  <a:pt x="14236007" y="2177612"/>
                </a:lnTo>
                <a:cubicBezTo>
                  <a:pt x="14250762" y="2166966"/>
                  <a:pt x="14266078" y="2157441"/>
                  <a:pt x="14280273" y="2146047"/>
                </a:cubicBezTo>
                <a:lnTo>
                  <a:pt x="14323044" y="2112428"/>
                </a:lnTo>
                <a:lnTo>
                  <a:pt x="14408774" y="2045936"/>
                </a:lnTo>
                <a:cubicBezTo>
                  <a:pt x="14436976" y="2023149"/>
                  <a:pt x="14463686" y="1998682"/>
                  <a:pt x="14491141" y="1975335"/>
                </a:cubicBezTo>
                <a:lnTo>
                  <a:pt x="14532419" y="1940034"/>
                </a:lnTo>
                <a:cubicBezTo>
                  <a:pt x="14546240" y="1928267"/>
                  <a:pt x="14560248" y="1916874"/>
                  <a:pt x="14572949" y="1903987"/>
                </a:cubicBezTo>
                <a:lnTo>
                  <a:pt x="14651582" y="1828903"/>
                </a:lnTo>
                <a:lnTo>
                  <a:pt x="14691178" y="1791735"/>
                </a:lnTo>
                <a:lnTo>
                  <a:pt x="14740673" y="1742426"/>
                </a:lnTo>
                <a:lnTo>
                  <a:pt x="14840971" y="1642128"/>
                </a:lnTo>
                <a:lnTo>
                  <a:pt x="15041754" y="1441344"/>
                </a:lnTo>
                <a:lnTo>
                  <a:pt x="15844702" y="638398"/>
                </a:lnTo>
              </a:path>
            </a:pathLst>
          </a:custGeom>
          <a:noFill/>
          <a:ln w="889000" cap="flat">
            <a:solidFill>
              <a:srgbClr val="003399"/>
            </a:solidFill>
            <a:prstDash val="solid"/>
            <a:miter/>
          </a:ln>
        </p:spPr>
        <p:txBody>
          <a:bodyPr rtlCol="0" anchor="ctr"/>
          <a:lstStyle/>
          <a:p>
            <a:endParaRPr lang="nl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8B800C-ED1D-6F54-4203-AC028C9B104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510523"/>
            <a:ext cx="696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Kopje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FE6F41C-8092-60DF-4315-E5C1F1EACD5F}"/>
              </a:ext>
            </a:extLst>
          </p:cNvPr>
          <p:cNvSpPr txBox="1"/>
          <p:nvPr/>
        </p:nvSpPr>
        <p:spPr>
          <a:xfrm>
            <a:off x="149357" y="501660"/>
            <a:ext cx="1320811" cy="1131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nl-NL" dirty="0"/>
              <a:t>Voorbeelden</a:t>
            </a:r>
          </a:p>
          <a:p>
            <a:pPr>
              <a:lnSpc>
                <a:spcPct val="200000"/>
              </a:lnSpc>
            </a:pPr>
            <a:r>
              <a:rPr lang="nl-NL" b="1" dirty="0">
                <a:solidFill>
                  <a:schemeClr val="accent1"/>
                </a:solidFill>
              </a:rPr>
              <a:t>Oefenen!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9AAA02-B8FA-AAD8-7468-B04D6816F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11</a:t>
            </a:fld>
            <a:endParaRPr lang="nl-NL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E747A4A-FD7A-3FE8-0049-B08906CA20F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8633116" y="7531687"/>
            <a:ext cx="20026035" cy="2930503"/>
          </a:xfrm>
          <a:custGeom>
            <a:avLst/>
            <a:gdLst>
              <a:gd name="connsiteX0" fmla="*/ 0 w 15844514"/>
              <a:gd name="connsiteY0" fmla="*/ 1873916 h 2930503"/>
              <a:gd name="connsiteX1" fmla="*/ 401380 w 15844514"/>
              <a:gd name="connsiteY1" fmla="*/ 1472536 h 2930503"/>
              <a:gd name="connsiteX2" fmla="*/ 602163 w 15844514"/>
              <a:gd name="connsiteY2" fmla="*/ 1271752 h 2930503"/>
              <a:gd name="connsiteX3" fmla="*/ 702462 w 15844514"/>
              <a:gd name="connsiteY3" fmla="*/ 1171454 h 2930503"/>
              <a:gd name="connsiteX4" fmla="*/ 727489 w 15844514"/>
              <a:gd name="connsiteY4" fmla="*/ 1146426 h 2930503"/>
              <a:gd name="connsiteX5" fmla="*/ 738509 w 15844514"/>
              <a:gd name="connsiteY5" fmla="*/ 1135780 h 2930503"/>
              <a:gd name="connsiteX6" fmla="*/ 748408 w 15844514"/>
              <a:gd name="connsiteY6" fmla="*/ 1126441 h 2930503"/>
              <a:gd name="connsiteX7" fmla="*/ 787818 w 15844514"/>
              <a:gd name="connsiteY7" fmla="*/ 1089086 h 2930503"/>
              <a:gd name="connsiteX8" fmla="*/ 1477392 w 15844514"/>
              <a:gd name="connsiteY8" fmla="*/ 563874 h 2930503"/>
              <a:gd name="connsiteX9" fmla="*/ 2269506 w 15844514"/>
              <a:gd name="connsiteY9" fmla="*/ 211430 h 2930503"/>
              <a:gd name="connsiteX10" fmla="*/ 2373726 w 15844514"/>
              <a:gd name="connsiteY10" fmla="*/ 180985 h 2930503"/>
              <a:gd name="connsiteX11" fmla="*/ 2478320 w 15844514"/>
              <a:gd name="connsiteY11" fmla="*/ 151661 h 2930503"/>
              <a:gd name="connsiteX12" fmla="*/ 2584409 w 15844514"/>
              <a:gd name="connsiteY12" fmla="*/ 128128 h 2930503"/>
              <a:gd name="connsiteX13" fmla="*/ 2690684 w 15844514"/>
              <a:gd name="connsiteY13" fmla="*/ 105715 h 2930503"/>
              <a:gd name="connsiteX14" fmla="*/ 2797706 w 15844514"/>
              <a:gd name="connsiteY14" fmla="*/ 87224 h 2930503"/>
              <a:gd name="connsiteX15" fmla="*/ 2851310 w 15844514"/>
              <a:gd name="connsiteY15" fmla="*/ 78259 h 2930503"/>
              <a:gd name="connsiteX16" fmla="*/ 2905289 w 15844514"/>
              <a:gd name="connsiteY16" fmla="*/ 71909 h 2930503"/>
              <a:gd name="connsiteX17" fmla="*/ 3013058 w 15844514"/>
              <a:gd name="connsiteY17" fmla="*/ 58461 h 2930503"/>
              <a:gd name="connsiteX18" fmla="*/ 3121388 w 15844514"/>
              <a:gd name="connsiteY18" fmla="*/ 50056 h 2930503"/>
              <a:gd name="connsiteX19" fmla="*/ 3175552 w 15844514"/>
              <a:gd name="connsiteY19" fmla="*/ 45947 h 2930503"/>
              <a:gd name="connsiteX20" fmla="*/ 3229717 w 15844514"/>
              <a:gd name="connsiteY20" fmla="*/ 42771 h 2930503"/>
              <a:gd name="connsiteX21" fmla="*/ 3338233 w 15844514"/>
              <a:gd name="connsiteY21" fmla="*/ 40344 h 2930503"/>
              <a:gd name="connsiteX22" fmla="*/ 3392585 w 15844514"/>
              <a:gd name="connsiteY22" fmla="*/ 38849 h 2930503"/>
              <a:gd name="connsiteX23" fmla="*/ 3446937 w 15844514"/>
              <a:gd name="connsiteY23" fmla="*/ 40157 h 2930503"/>
              <a:gd name="connsiteX24" fmla="*/ 3555453 w 15844514"/>
              <a:gd name="connsiteY24" fmla="*/ 42771 h 2930503"/>
              <a:gd name="connsiteX25" fmla="*/ 3582536 w 15844514"/>
              <a:gd name="connsiteY25" fmla="*/ 43332 h 2930503"/>
              <a:gd name="connsiteX26" fmla="*/ 3609618 w 15844514"/>
              <a:gd name="connsiteY26" fmla="*/ 45387 h 2930503"/>
              <a:gd name="connsiteX27" fmla="*/ 3663782 w 15844514"/>
              <a:gd name="connsiteY27" fmla="*/ 49682 h 2930503"/>
              <a:gd name="connsiteX28" fmla="*/ 3772112 w 15844514"/>
              <a:gd name="connsiteY28" fmla="*/ 57527 h 2930503"/>
              <a:gd name="connsiteX29" fmla="*/ 3879881 w 15844514"/>
              <a:gd name="connsiteY29" fmla="*/ 71348 h 2930503"/>
              <a:gd name="connsiteX30" fmla="*/ 3987464 w 15844514"/>
              <a:gd name="connsiteY30" fmla="*/ 86290 h 2930503"/>
              <a:gd name="connsiteX31" fmla="*/ 4822349 w 15844514"/>
              <a:gd name="connsiteY31" fmla="*/ 319946 h 2930503"/>
              <a:gd name="connsiteX32" fmla="*/ 5580844 w 15844514"/>
              <a:gd name="connsiteY32" fmla="*/ 739443 h 2930503"/>
              <a:gd name="connsiteX33" fmla="*/ 5754171 w 15844514"/>
              <a:gd name="connsiteY33" fmla="*/ 870186 h 2930503"/>
              <a:gd name="connsiteX34" fmla="*/ 5837473 w 15844514"/>
              <a:gd name="connsiteY34" fmla="*/ 939853 h 2930503"/>
              <a:gd name="connsiteX35" fmla="*/ 5920027 w 15844514"/>
              <a:gd name="connsiteY35" fmla="*/ 1010454 h 2930503"/>
              <a:gd name="connsiteX36" fmla="*/ 6087005 w 15844514"/>
              <a:gd name="connsiteY36" fmla="*/ 1169773 h 2930503"/>
              <a:gd name="connsiteX37" fmla="*/ 6213824 w 15844514"/>
              <a:gd name="connsiteY37" fmla="*/ 1290804 h 2930503"/>
              <a:gd name="connsiteX38" fmla="*/ 6277515 w 15844514"/>
              <a:gd name="connsiteY38" fmla="*/ 1350945 h 2930503"/>
              <a:gd name="connsiteX39" fmla="*/ 6343447 w 15844514"/>
              <a:gd name="connsiteY39" fmla="*/ 1408659 h 2930503"/>
              <a:gd name="connsiteX40" fmla="*/ 7491367 w 15844514"/>
              <a:gd name="connsiteY40" fmla="*/ 2208430 h 2930503"/>
              <a:gd name="connsiteX41" fmla="*/ 8792443 w 15844514"/>
              <a:gd name="connsiteY41" fmla="*/ 2722435 h 2930503"/>
              <a:gd name="connsiteX42" fmla="*/ 8877052 w 15844514"/>
              <a:gd name="connsiteY42" fmla="*/ 2745596 h 2930503"/>
              <a:gd name="connsiteX43" fmla="*/ 8962409 w 15844514"/>
              <a:gd name="connsiteY43" fmla="*/ 2765581 h 2930503"/>
              <a:gd name="connsiteX44" fmla="*/ 9133494 w 15844514"/>
              <a:gd name="connsiteY44" fmla="*/ 2803870 h 2930503"/>
              <a:gd name="connsiteX45" fmla="*/ 9176266 w 15844514"/>
              <a:gd name="connsiteY45" fmla="*/ 2813395 h 2930503"/>
              <a:gd name="connsiteX46" fmla="*/ 9219412 w 15844514"/>
              <a:gd name="connsiteY46" fmla="*/ 2821053 h 2930503"/>
              <a:gd name="connsiteX47" fmla="*/ 9305702 w 15844514"/>
              <a:gd name="connsiteY47" fmla="*/ 2836182 h 2930503"/>
              <a:gd name="connsiteX48" fmla="*/ 9478469 w 15844514"/>
              <a:gd name="connsiteY48" fmla="*/ 2865505 h 2930503"/>
              <a:gd name="connsiteX49" fmla="*/ 9652357 w 15844514"/>
              <a:gd name="connsiteY49" fmla="*/ 2887358 h 2930503"/>
              <a:gd name="connsiteX50" fmla="*/ 9826617 w 15844514"/>
              <a:gd name="connsiteY50" fmla="*/ 2905849 h 2930503"/>
              <a:gd name="connsiteX51" fmla="*/ 10176448 w 15844514"/>
              <a:gd name="connsiteY51" fmla="*/ 2926207 h 2930503"/>
              <a:gd name="connsiteX52" fmla="*/ 10351643 w 15844514"/>
              <a:gd name="connsiteY52" fmla="*/ 2930129 h 2930503"/>
              <a:gd name="connsiteX53" fmla="*/ 10372749 w 15844514"/>
              <a:gd name="connsiteY53" fmla="*/ 2930503 h 2930503"/>
              <a:gd name="connsiteX54" fmla="*/ 10390491 w 15844514"/>
              <a:gd name="connsiteY54" fmla="*/ 2930503 h 2930503"/>
              <a:gd name="connsiteX55" fmla="*/ 10431208 w 15844514"/>
              <a:gd name="connsiteY55" fmla="*/ 2929943 h 2930503"/>
              <a:gd name="connsiteX56" fmla="*/ 10518806 w 15844514"/>
              <a:gd name="connsiteY56" fmla="*/ 2927888 h 2930503"/>
              <a:gd name="connsiteX57" fmla="*/ 10694001 w 15844514"/>
              <a:gd name="connsiteY57" fmla="*/ 2923032 h 2930503"/>
              <a:gd name="connsiteX58" fmla="*/ 10868824 w 15844514"/>
              <a:gd name="connsiteY58" fmla="*/ 2910705 h 2930503"/>
              <a:gd name="connsiteX59" fmla="*/ 10956234 w 15844514"/>
              <a:gd name="connsiteY59" fmla="*/ 2903981 h 2930503"/>
              <a:gd name="connsiteX60" fmla="*/ 10999939 w 15844514"/>
              <a:gd name="connsiteY60" fmla="*/ 2900432 h 2930503"/>
              <a:gd name="connsiteX61" fmla="*/ 11043458 w 15844514"/>
              <a:gd name="connsiteY61" fmla="*/ 2895390 h 2930503"/>
              <a:gd name="connsiteX62" fmla="*/ 11217346 w 15844514"/>
              <a:gd name="connsiteY62" fmla="*/ 2873724 h 2930503"/>
              <a:gd name="connsiteX63" fmla="*/ 11304197 w 15844514"/>
              <a:gd name="connsiteY63" fmla="*/ 2862330 h 2930503"/>
              <a:gd name="connsiteX64" fmla="*/ 11390487 w 15844514"/>
              <a:gd name="connsiteY64" fmla="*/ 2847388 h 2930503"/>
              <a:gd name="connsiteX65" fmla="*/ 11563067 w 15844514"/>
              <a:gd name="connsiteY65" fmla="*/ 2816944 h 2930503"/>
              <a:gd name="connsiteX66" fmla="*/ 11648796 w 15844514"/>
              <a:gd name="connsiteY66" fmla="*/ 2799200 h 2930503"/>
              <a:gd name="connsiteX67" fmla="*/ 11734339 w 15844514"/>
              <a:gd name="connsiteY67" fmla="*/ 2779963 h 2930503"/>
              <a:gd name="connsiteX68" fmla="*/ 11905052 w 15844514"/>
              <a:gd name="connsiteY68" fmla="*/ 2739992 h 2930503"/>
              <a:gd name="connsiteX69" fmla="*/ 12073896 w 15844514"/>
              <a:gd name="connsiteY69" fmla="*/ 2693299 h 2930503"/>
              <a:gd name="connsiteX70" fmla="*/ 12158319 w 15844514"/>
              <a:gd name="connsiteY70" fmla="*/ 2669578 h 2930503"/>
              <a:gd name="connsiteX71" fmla="*/ 12241621 w 15844514"/>
              <a:gd name="connsiteY71" fmla="*/ 2642683 h 2930503"/>
              <a:gd name="connsiteX72" fmla="*/ 12408038 w 15844514"/>
              <a:gd name="connsiteY72" fmla="*/ 2587397 h 2930503"/>
              <a:gd name="connsiteX73" fmla="*/ 12449501 w 15844514"/>
              <a:gd name="connsiteY73" fmla="*/ 2573389 h 2930503"/>
              <a:gd name="connsiteX74" fmla="*/ 12490405 w 15844514"/>
              <a:gd name="connsiteY74" fmla="*/ 2557700 h 2930503"/>
              <a:gd name="connsiteX75" fmla="*/ 12572213 w 15844514"/>
              <a:gd name="connsiteY75" fmla="*/ 2526322 h 2930503"/>
              <a:gd name="connsiteX76" fmla="*/ 12735455 w 15844514"/>
              <a:gd name="connsiteY76" fmla="*/ 2462445 h 2930503"/>
              <a:gd name="connsiteX77" fmla="*/ 12895707 w 15844514"/>
              <a:gd name="connsiteY77" fmla="*/ 2391657 h 2930503"/>
              <a:gd name="connsiteX78" fmla="*/ 13210984 w 15844514"/>
              <a:gd name="connsiteY78" fmla="*/ 2238875 h 2930503"/>
              <a:gd name="connsiteX79" fmla="*/ 13364887 w 15844514"/>
              <a:gd name="connsiteY79" fmla="*/ 2155012 h 2930503"/>
              <a:gd name="connsiteX80" fmla="*/ 13517296 w 15844514"/>
              <a:gd name="connsiteY80" fmla="*/ 2068349 h 2930503"/>
              <a:gd name="connsiteX81" fmla="*/ 13665595 w 15844514"/>
              <a:gd name="connsiteY81" fmla="*/ 1974961 h 2930503"/>
              <a:gd name="connsiteX82" fmla="*/ 13812213 w 15844514"/>
              <a:gd name="connsiteY82" fmla="*/ 1878959 h 2930503"/>
              <a:gd name="connsiteX83" fmla="*/ 13955657 w 15844514"/>
              <a:gd name="connsiteY83" fmla="*/ 1778100 h 2930503"/>
              <a:gd name="connsiteX84" fmla="*/ 14026818 w 15844514"/>
              <a:gd name="connsiteY84" fmla="*/ 1726924 h 2930503"/>
              <a:gd name="connsiteX85" fmla="*/ 14096112 w 15844514"/>
              <a:gd name="connsiteY85" fmla="*/ 1673319 h 2930503"/>
              <a:gd name="connsiteX86" fmla="*/ 14234139 w 15844514"/>
              <a:gd name="connsiteY86" fmla="*/ 1565363 h 2930503"/>
              <a:gd name="connsiteX87" fmla="*/ 14367683 w 15844514"/>
              <a:gd name="connsiteY87" fmla="*/ 1451804 h 2930503"/>
              <a:gd name="connsiteX88" fmla="*/ 14433988 w 15844514"/>
              <a:gd name="connsiteY88" fmla="*/ 1394464 h 2930503"/>
              <a:gd name="connsiteX89" fmla="*/ 14499173 w 15844514"/>
              <a:gd name="connsiteY89" fmla="*/ 1336003 h 2930503"/>
              <a:gd name="connsiteX90" fmla="*/ 14626180 w 15844514"/>
              <a:gd name="connsiteY90" fmla="*/ 1215346 h 2930503"/>
              <a:gd name="connsiteX91" fmla="*/ 14689497 w 15844514"/>
              <a:gd name="connsiteY91" fmla="*/ 1154831 h 2930503"/>
              <a:gd name="connsiteX92" fmla="*/ 14740486 w 15844514"/>
              <a:gd name="connsiteY92" fmla="*/ 1104028 h 2930503"/>
              <a:gd name="connsiteX93" fmla="*/ 14840785 w 15844514"/>
              <a:gd name="connsiteY93" fmla="*/ 1003730 h 2930503"/>
              <a:gd name="connsiteX94" fmla="*/ 15041568 w 15844514"/>
              <a:gd name="connsiteY94" fmla="*/ 802947 h 2930503"/>
              <a:gd name="connsiteX95" fmla="*/ 15844514 w 15844514"/>
              <a:gd name="connsiteY95" fmla="*/ 0 h 293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5844514" h="2930503">
                <a:moveTo>
                  <a:pt x="0" y="1873916"/>
                </a:moveTo>
                <a:lnTo>
                  <a:pt x="401380" y="1472536"/>
                </a:lnTo>
                <a:lnTo>
                  <a:pt x="602163" y="1271752"/>
                </a:lnTo>
                <a:lnTo>
                  <a:pt x="702462" y="1171454"/>
                </a:lnTo>
                <a:lnTo>
                  <a:pt x="727489" y="1146426"/>
                </a:lnTo>
                <a:cubicBezTo>
                  <a:pt x="731972" y="1141757"/>
                  <a:pt x="735334" y="1138769"/>
                  <a:pt x="738509" y="1135780"/>
                </a:cubicBezTo>
                <a:lnTo>
                  <a:pt x="748408" y="1126441"/>
                </a:lnTo>
                <a:lnTo>
                  <a:pt x="787818" y="1089086"/>
                </a:lnTo>
                <a:cubicBezTo>
                  <a:pt x="997006" y="889050"/>
                  <a:pt x="1227860" y="711053"/>
                  <a:pt x="1477392" y="563874"/>
                </a:cubicBezTo>
                <a:cubicBezTo>
                  <a:pt x="1727110" y="417256"/>
                  <a:pt x="1993452" y="298840"/>
                  <a:pt x="2269506" y="211430"/>
                </a:cubicBezTo>
                <a:cubicBezTo>
                  <a:pt x="2303499" y="198915"/>
                  <a:pt x="2338986" y="190884"/>
                  <a:pt x="2373726" y="180985"/>
                </a:cubicBezTo>
                <a:lnTo>
                  <a:pt x="2478320" y="151661"/>
                </a:lnTo>
                <a:lnTo>
                  <a:pt x="2584409" y="128128"/>
                </a:lnTo>
                <a:cubicBezTo>
                  <a:pt x="2619896" y="120657"/>
                  <a:pt x="2654636" y="110571"/>
                  <a:pt x="2690684" y="105715"/>
                </a:cubicBezTo>
                <a:lnTo>
                  <a:pt x="2797706" y="87224"/>
                </a:lnTo>
                <a:cubicBezTo>
                  <a:pt x="2815637" y="84236"/>
                  <a:pt x="2833193" y="80313"/>
                  <a:pt x="2851310" y="78259"/>
                </a:cubicBezTo>
                <a:lnTo>
                  <a:pt x="2905289" y="71909"/>
                </a:lnTo>
                <a:lnTo>
                  <a:pt x="3013058" y="58461"/>
                </a:lnTo>
                <a:cubicBezTo>
                  <a:pt x="3049106" y="54538"/>
                  <a:pt x="3085340" y="53231"/>
                  <a:pt x="3121388" y="50056"/>
                </a:cubicBezTo>
                <a:lnTo>
                  <a:pt x="3175552" y="45947"/>
                </a:lnTo>
                <a:cubicBezTo>
                  <a:pt x="3193670" y="44639"/>
                  <a:pt x="3211600" y="42585"/>
                  <a:pt x="3229717" y="42771"/>
                </a:cubicBezTo>
                <a:lnTo>
                  <a:pt x="3338233" y="40344"/>
                </a:lnTo>
                <a:lnTo>
                  <a:pt x="3392585" y="38849"/>
                </a:lnTo>
                <a:cubicBezTo>
                  <a:pt x="3410702" y="38849"/>
                  <a:pt x="3428819" y="39783"/>
                  <a:pt x="3446937" y="40157"/>
                </a:cubicBezTo>
                <a:lnTo>
                  <a:pt x="3555453" y="42771"/>
                </a:lnTo>
                <a:lnTo>
                  <a:pt x="3582536" y="43332"/>
                </a:lnTo>
                <a:cubicBezTo>
                  <a:pt x="3591501" y="43705"/>
                  <a:pt x="3600653" y="44826"/>
                  <a:pt x="3609618" y="45387"/>
                </a:cubicBezTo>
                <a:lnTo>
                  <a:pt x="3663782" y="49682"/>
                </a:lnTo>
                <a:lnTo>
                  <a:pt x="3772112" y="57527"/>
                </a:lnTo>
                <a:lnTo>
                  <a:pt x="3879881" y="71348"/>
                </a:lnTo>
                <a:cubicBezTo>
                  <a:pt x="3915743" y="76204"/>
                  <a:pt x="3951977" y="78819"/>
                  <a:pt x="3987464" y="86290"/>
                </a:cubicBezTo>
                <a:cubicBezTo>
                  <a:pt x="4273230" y="132611"/>
                  <a:pt x="4553767" y="211243"/>
                  <a:pt x="4822349" y="319946"/>
                </a:cubicBezTo>
                <a:cubicBezTo>
                  <a:pt x="5090559" y="429396"/>
                  <a:pt x="5344759" y="572093"/>
                  <a:pt x="5580844" y="739443"/>
                </a:cubicBezTo>
                <a:cubicBezTo>
                  <a:pt x="5641359" y="779226"/>
                  <a:pt x="5696271" y="826667"/>
                  <a:pt x="5754171" y="870186"/>
                </a:cubicBezTo>
                <a:cubicBezTo>
                  <a:pt x="5783495" y="891478"/>
                  <a:pt x="5809830" y="916506"/>
                  <a:pt x="5837473" y="939853"/>
                </a:cubicBezTo>
                <a:lnTo>
                  <a:pt x="5920027" y="1010454"/>
                </a:lnTo>
                <a:lnTo>
                  <a:pt x="6087005" y="1169773"/>
                </a:lnTo>
                <a:lnTo>
                  <a:pt x="6213824" y="1290804"/>
                </a:lnTo>
                <a:lnTo>
                  <a:pt x="6277515" y="1350945"/>
                </a:lnTo>
                <a:cubicBezTo>
                  <a:pt x="6298995" y="1370743"/>
                  <a:pt x="6321407" y="1389421"/>
                  <a:pt x="6343447" y="1408659"/>
                </a:cubicBezTo>
                <a:cubicBezTo>
                  <a:pt x="6694210" y="1717585"/>
                  <a:pt x="7080275" y="1986355"/>
                  <a:pt x="7491367" y="2208430"/>
                </a:cubicBezTo>
                <a:cubicBezTo>
                  <a:pt x="7903393" y="2429012"/>
                  <a:pt x="8341195" y="2601032"/>
                  <a:pt x="8792443" y="2722435"/>
                </a:cubicBezTo>
                <a:lnTo>
                  <a:pt x="8877052" y="2745596"/>
                </a:lnTo>
                <a:cubicBezTo>
                  <a:pt x="8905256" y="2752880"/>
                  <a:pt x="8934019" y="2758857"/>
                  <a:pt x="8962409" y="2765581"/>
                </a:cubicBezTo>
                <a:lnTo>
                  <a:pt x="9133494" y="2803870"/>
                </a:lnTo>
                <a:lnTo>
                  <a:pt x="9176266" y="2813395"/>
                </a:lnTo>
                <a:lnTo>
                  <a:pt x="9219412" y="2821053"/>
                </a:lnTo>
                <a:lnTo>
                  <a:pt x="9305702" y="2836182"/>
                </a:lnTo>
                <a:cubicBezTo>
                  <a:pt x="9363228" y="2846081"/>
                  <a:pt x="9420755" y="2856354"/>
                  <a:pt x="9478469" y="2865505"/>
                </a:cubicBezTo>
                <a:lnTo>
                  <a:pt x="9652357" y="2887358"/>
                </a:lnTo>
                <a:cubicBezTo>
                  <a:pt x="9710443" y="2894269"/>
                  <a:pt x="9768343" y="2902487"/>
                  <a:pt x="9826617" y="2905849"/>
                </a:cubicBezTo>
                <a:cubicBezTo>
                  <a:pt x="9943166" y="2913880"/>
                  <a:pt x="10059526" y="2925460"/>
                  <a:pt x="10176448" y="2926207"/>
                </a:cubicBezTo>
                <a:lnTo>
                  <a:pt x="10351643" y="2930129"/>
                </a:lnTo>
                <a:lnTo>
                  <a:pt x="10372749" y="2930503"/>
                </a:lnTo>
                <a:lnTo>
                  <a:pt x="10390491" y="2930503"/>
                </a:lnTo>
                <a:cubicBezTo>
                  <a:pt x="10401138" y="2930503"/>
                  <a:pt x="10416640" y="2930129"/>
                  <a:pt x="10431208" y="2929943"/>
                </a:cubicBezTo>
                <a:lnTo>
                  <a:pt x="10518806" y="2927888"/>
                </a:lnTo>
                <a:lnTo>
                  <a:pt x="10694001" y="2923032"/>
                </a:lnTo>
                <a:cubicBezTo>
                  <a:pt x="10752275" y="2919857"/>
                  <a:pt x="10810549" y="2915001"/>
                  <a:pt x="10868824" y="2910705"/>
                </a:cubicBezTo>
                <a:lnTo>
                  <a:pt x="10956234" y="2903981"/>
                </a:lnTo>
                <a:lnTo>
                  <a:pt x="10999939" y="2900432"/>
                </a:lnTo>
                <a:lnTo>
                  <a:pt x="11043458" y="2895390"/>
                </a:lnTo>
                <a:lnTo>
                  <a:pt x="11217346" y="2873724"/>
                </a:lnTo>
                <a:lnTo>
                  <a:pt x="11304197" y="2862330"/>
                </a:lnTo>
                <a:lnTo>
                  <a:pt x="11390487" y="2847388"/>
                </a:lnTo>
                <a:lnTo>
                  <a:pt x="11563067" y="2816944"/>
                </a:lnTo>
                <a:cubicBezTo>
                  <a:pt x="11591830" y="2812274"/>
                  <a:pt x="11620407" y="2805364"/>
                  <a:pt x="11648796" y="2799200"/>
                </a:cubicBezTo>
                <a:lnTo>
                  <a:pt x="11734339" y="2779963"/>
                </a:lnTo>
                <a:cubicBezTo>
                  <a:pt x="11791305" y="2766701"/>
                  <a:pt x="11848459" y="2754935"/>
                  <a:pt x="11905052" y="2739992"/>
                </a:cubicBezTo>
                <a:lnTo>
                  <a:pt x="12073896" y="2693299"/>
                </a:lnTo>
                <a:lnTo>
                  <a:pt x="12158319" y="2669578"/>
                </a:lnTo>
                <a:cubicBezTo>
                  <a:pt x="12186335" y="2661360"/>
                  <a:pt x="12213978" y="2651648"/>
                  <a:pt x="12241621" y="2642683"/>
                </a:cubicBezTo>
                <a:lnTo>
                  <a:pt x="12408038" y="2587397"/>
                </a:lnTo>
                <a:lnTo>
                  <a:pt x="12449501" y="2573389"/>
                </a:lnTo>
                <a:lnTo>
                  <a:pt x="12490405" y="2557700"/>
                </a:lnTo>
                <a:lnTo>
                  <a:pt x="12572213" y="2526322"/>
                </a:lnTo>
                <a:cubicBezTo>
                  <a:pt x="12626565" y="2505029"/>
                  <a:pt x="12681290" y="2484484"/>
                  <a:pt x="12735455" y="2462445"/>
                </a:cubicBezTo>
                <a:lnTo>
                  <a:pt x="12895707" y="2391657"/>
                </a:lnTo>
                <a:cubicBezTo>
                  <a:pt x="13003290" y="2346084"/>
                  <a:pt x="13106577" y="2290985"/>
                  <a:pt x="13210984" y="2238875"/>
                </a:cubicBezTo>
                <a:cubicBezTo>
                  <a:pt x="13263655" y="2213473"/>
                  <a:pt x="13313897" y="2183402"/>
                  <a:pt x="13364887" y="2155012"/>
                </a:cubicBezTo>
                <a:lnTo>
                  <a:pt x="13517296" y="2068349"/>
                </a:lnTo>
                <a:lnTo>
                  <a:pt x="13665595" y="1974961"/>
                </a:lnTo>
                <a:cubicBezTo>
                  <a:pt x="13714717" y="1943209"/>
                  <a:pt x="13764960" y="1913325"/>
                  <a:pt x="13812213" y="1878959"/>
                </a:cubicBezTo>
                <a:lnTo>
                  <a:pt x="13955657" y="1778100"/>
                </a:lnTo>
                <a:cubicBezTo>
                  <a:pt x="13979378" y="1760917"/>
                  <a:pt x="14003658" y="1744854"/>
                  <a:pt x="14026818" y="1726924"/>
                </a:cubicBezTo>
                <a:lnTo>
                  <a:pt x="14096112" y="1673319"/>
                </a:lnTo>
                <a:lnTo>
                  <a:pt x="14234139" y="1565363"/>
                </a:lnTo>
                <a:cubicBezTo>
                  <a:pt x="14279525" y="1528568"/>
                  <a:pt x="14323230" y="1489719"/>
                  <a:pt x="14367683" y="1451804"/>
                </a:cubicBezTo>
                <a:lnTo>
                  <a:pt x="14433988" y="1394464"/>
                </a:lnTo>
                <a:cubicBezTo>
                  <a:pt x="14456028" y="1375226"/>
                  <a:pt x="14478440" y="1356362"/>
                  <a:pt x="14499173" y="1336003"/>
                </a:cubicBezTo>
                <a:lnTo>
                  <a:pt x="14626180" y="1215346"/>
                </a:lnTo>
                <a:lnTo>
                  <a:pt x="14689497" y="1154831"/>
                </a:lnTo>
                <a:lnTo>
                  <a:pt x="14740486" y="1104028"/>
                </a:lnTo>
                <a:lnTo>
                  <a:pt x="14840785" y="1003730"/>
                </a:lnTo>
                <a:lnTo>
                  <a:pt x="15041568" y="802947"/>
                </a:lnTo>
                <a:lnTo>
                  <a:pt x="15844514" y="0"/>
                </a:lnTo>
              </a:path>
            </a:pathLst>
          </a:custGeom>
          <a:noFill/>
          <a:ln w="8890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2EF41AC-7EBA-19BB-2DE6-07338636F9D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7113976" y="6312177"/>
            <a:ext cx="19172908" cy="2890949"/>
          </a:xfrm>
          <a:custGeom>
            <a:avLst/>
            <a:gdLst>
              <a:gd name="connsiteX0" fmla="*/ 0 w 15843580"/>
              <a:gd name="connsiteY0" fmla="*/ 2173690 h 2890949"/>
              <a:gd name="connsiteX1" fmla="*/ 401380 w 15843580"/>
              <a:gd name="connsiteY1" fmla="*/ 1772310 h 2890949"/>
              <a:gd name="connsiteX2" fmla="*/ 602163 w 15843580"/>
              <a:gd name="connsiteY2" fmla="*/ 1571527 h 2890949"/>
              <a:gd name="connsiteX3" fmla="*/ 804628 w 15843580"/>
              <a:gd name="connsiteY3" fmla="*/ 1372611 h 2890949"/>
              <a:gd name="connsiteX4" fmla="*/ 1706005 w 15843580"/>
              <a:gd name="connsiteY4" fmla="*/ 686399 h 2890949"/>
              <a:gd name="connsiteX5" fmla="*/ 2741113 w 15843580"/>
              <a:gd name="connsiteY5" fmla="*/ 225811 h 2890949"/>
              <a:gd name="connsiteX6" fmla="*/ 2877272 w 15843580"/>
              <a:gd name="connsiteY6" fmla="*/ 185841 h 2890949"/>
              <a:gd name="connsiteX7" fmla="*/ 3013992 w 15843580"/>
              <a:gd name="connsiteY7" fmla="*/ 147926 h 2890949"/>
              <a:gd name="connsiteX8" fmla="*/ 3152392 w 15843580"/>
              <a:gd name="connsiteY8" fmla="*/ 116735 h 2890949"/>
              <a:gd name="connsiteX9" fmla="*/ 3291353 w 15843580"/>
              <a:gd name="connsiteY9" fmla="*/ 87598 h 2890949"/>
              <a:gd name="connsiteX10" fmla="*/ 3431247 w 15843580"/>
              <a:gd name="connsiteY10" fmla="*/ 63317 h 2890949"/>
              <a:gd name="connsiteX11" fmla="*/ 3501288 w 15843580"/>
              <a:gd name="connsiteY11" fmla="*/ 51737 h 2890949"/>
              <a:gd name="connsiteX12" fmla="*/ 3571703 w 15843580"/>
              <a:gd name="connsiteY12" fmla="*/ 42958 h 2890949"/>
              <a:gd name="connsiteX13" fmla="*/ 3712531 w 15843580"/>
              <a:gd name="connsiteY13" fmla="*/ 25588 h 2890949"/>
              <a:gd name="connsiteX14" fmla="*/ 3853920 w 15843580"/>
              <a:gd name="connsiteY14" fmla="*/ 14382 h 2890949"/>
              <a:gd name="connsiteX15" fmla="*/ 3924708 w 15843580"/>
              <a:gd name="connsiteY15" fmla="*/ 9152 h 2890949"/>
              <a:gd name="connsiteX16" fmla="*/ 3995496 w 15843580"/>
              <a:gd name="connsiteY16" fmla="*/ 5043 h 2890949"/>
              <a:gd name="connsiteX17" fmla="*/ 4137445 w 15843580"/>
              <a:gd name="connsiteY17" fmla="*/ 1681 h 2890949"/>
              <a:gd name="connsiteX18" fmla="*/ 4208419 w 15843580"/>
              <a:gd name="connsiteY18" fmla="*/ 0 h 2890949"/>
              <a:gd name="connsiteX19" fmla="*/ 4279394 w 15843580"/>
              <a:gd name="connsiteY19" fmla="*/ 1494 h 2890949"/>
              <a:gd name="connsiteX20" fmla="*/ 4421343 w 15843580"/>
              <a:gd name="connsiteY20" fmla="*/ 5043 h 2890949"/>
              <a:gd name="connsiteX21" fmla="*/ 4456830 w 15843580"/>
              <a:gd name="connsiteY21" fmla="*/ 5977 h 2890949"/>
              <a:gd name="connsiteX22" fmla="*/ 4492131 w 15843580"/>
              <a:gd name="connsiteY22" fmla="*/ 8405 h 2890949"/>
              <a:gd name="connsiteX23" fmla="*/ 4562919 w 15843580"/>
              <a:gd name="connsiteY23" fmla="*/ 13821 h 2890949"/>
              <a:gd name="connsiteX24" fmla="*/ 4704494 w 15843580"/>
              <a:gd name="connsiteY24" fmla="*/ 24654 h 2890949"/>
              <a:gd name="connsiteX25" fmla="*/ 4845323 w 15843580"/>
              <a:gd name="connsiteY25" fmla="*/ 42211 h 2890949"/>
              <a:gd name="connsiteX26" fmla="*/ 4985778 w 15843580"/>
              <a:gd name="connsiteY26" fmla="*/ 62009 h 2890949"/>
              <a:gd name="connsiteX27" fmla="*/ 6076732 w 15843580"/>
              <a:gd name="connsiteY27" fmla="*/ 367574 h 2890949"/>
              <a:gd name="connsiteX28" fmla="*/ 7068134 w 15843580"/>
              <a:gd name="connsiteY28" fmla="*/ 915572 h 2890949"/>
              <a:gd name="connsiteX29" fmla="*/ 7294693 w 15843580"/>
              <a:gd name="connsiteY29" fmla="*/ 1086658 h 2890949"/>
              <a:gd name="connsiteX30" fmla="*/ 7403583 w 15843580"/>
              <a:gd name="connsiteY30" fmla="*/ 1177618 h 2890949"/>
              <a:gd name="connsiteX31" fmla="*/ 7511165 w 15843580"/>
              <a:gd name="connsiteY31" fmla="*/ 1270258 h 2890949"/>
              <a:gd name="connsiteX32" fmla="*/ 7716618 w 15843580"/>
              <a:gd name="connsiteY32" fmla="*/ 1465999 h 2890949"/>
              <a:gd name="connsiteX33" fmla="*/ 7819531 w 15843580"/>
              <a:gd name="connsiteY33" fmla="*/ 1563869 h 2890949"/>
              <a:gd name="connsiteX34" fmla="*/ 7870894 w 15843580"/>
              <a:gd name="connsiteY34" fmla="*/ 1612804 h 2890949"/>
              <a:gd name="connsiteX35" fmla="*/ 7924312 w 15843580"/>
              <a:gd name="connsiteY35" fmla="*/ 1659498 h 2890949"/>
              <a:gd name="connsiteX36" fmla="*/ 8853892 w 15843580"/>
              <a:gd name="connsiteY36" fmla="*/ 2307234 h 2890949"/>
              <a:gd name="connsiteX37" fmla="*/ 9907678 w 15843580"/>
              <a:gd name="connsiteY37" fmla="*/ 2723370 h 2890949"/>
              <a:gd name="connsiteX38" fmla="*/ 9976037 w 15843580"/>
              <a:gd name="connsiteY38" fmla="*/ 2742234 h 2890949"/>
              <a:gd name="connsiteX39" fmla="*/ 10045144 w 15843580"/>
              <a:gd name="connsiteY39" fmla="*/ 2758110 h 2890949"/>
              <a:gd name="connsiteX40" fmla="*/ 10183544 w 15843580"/>
              <a:gd name="connsiteY40" fmla="*/ 2789301 h 2890949"/>
              <a:gd name="connsiteX41" fmla="*/ 10218098 w 15843580"/>
              <a:gd name="connsiteY41" fmla="*/ 2797146 h 2890949"/>
              <a:gd name="connsiteX42" fmla="*/ 10253025 w 15843580"/>
              <a:gd name="connsiteY42" fmla="*/ 2803309 h 2890949"/>
              <a:gd name="connsiteX43" fmla="*/ 10322879 w 15843580"/>
              <a:gd name="connsiteY43" fmla="*/ 2815450 h 2890949"/>
              <a:gd name="connsiteX44" fmla="*/ 10462773 w 15843580"/>
              <a:gd name="connsiteY44" fmla="*/ 2839357 h 2890949"/>
              <a:gd name="connsiteX45" fmla="*/ 10603603 w 15843580"/>
              <a:gd name="connsiteY45" fmla="*/ 2856727 h 2890949"/>
              <a:gd name="connsiteX46" fmla="*/ 10744618 w 15843580"/>
              <a:gd name="connsiteY46" fmla="*/ 2871856 h 2890949"/>
              <a:gd name="connsiteX47" fmla="*/ 11027955 w 15843580"/>
              <a:gd name="connsiteY47" fmla="*/ 2888292 h 2890949"/>
              <a:gd name="connsiteX48" fmla="*/ 12157572 w 15843580"/>
              <a:gd name="connsiteY48" fmla="*/ 2800134 h 2890949"/>
              <a:gd name="connsiteX49" fmla="*/ 12227052 w 15843580"/>
              <a:gd name="connsiteY49" fmla="*/ 2785566 h 2890949"/>
              <a:gd name="connsiteX50" fmla="*/ 12296347 w 15843580"/>
              <a:gd name="connsiteY50" fmla="*/ 2769876 h 2890949"/>
              <a:gd name="connsiteX51" fmla="*/ 12434559 w 15843580"/>
              <a:gd name="connsiteY51" fmla="*/ 2737751 h 2890949"/>
              <a:gd name="connsiteX52" fmla="*/ 12571279 w 15843580"/>
              <a:gd name="connsiteY52" fmla="*/ 2699649 h 2890949"/>
              <a:gd name="connsiteX53" fmla="*/ 12639638 w 15843580"/>
              <a:gd name="connsiteY53" fmla="*/ 2680598 h 2890949"/>
              <a:gd name="connsiteX54" fmla="*/ 12707065 w 15843580"/>
              <a:gd name="connsiteY54" fmla="*/ 2658745 h 2890949"/>
              <a:gd name="connsiteX55" fmla="*/ 12841729 w 15843580"/>
              <a:gd name="connsiteY55" fmla="*/ 2614106 h 2890949"/>
              <a:gd name="connsiteX56" fmla="*/ 12875350 w 15843580"/>
              <a:gd name="connsiteY56" fmla="*/ 2602900 h 2890949"/>
              <a:gd name="connsiteX57" fmla="*/ 12908408 w 15843580"/>
              <a:gd name="connsiteY57" fmla="*/ 2590199 h 2890949"/>
              <a:gd name="connsiteX58" fmla="*/ 12974527 w 15843580"/>
              <a:gd name="connsiteY58" fmla="*/ 2564611 h 2890949"/>
              <a:gd name="connsiteX59" fmla="*/ 13106763 w 15843580"/>
              <a:gd name="connsiteY59" fmla="*/ 2513060 h 2890949"/>
              <a:gd name="connsiteX60" fmla="*/ 13236572 w 15843580"/>
              <a:gd name="connsiteY60" fmla="*/ 2455534 h 2890949"/>
              <a:gd name="connsiteX61" fmla="*/ 13492081 w 15843580"/>
              <a:gd name="connsiteY61" fmla="*/ 2331889 h 2890949"/>
              <a:gd name="connsiteX62" fmla="*/ 13616659 w 15843580"/>
              <a:gd name="connsiteY62" fmla="*/ 2263902 h 2890949"/>
              <a:gd name="connsiteX63" fmla="*/ 13740119 w 15843580"/>
              <a:gd name="connsiteY63" fmla="*/ 2194049 h 2890949"/>
              <a:gd name="connsiteX64" fmla="*/ 13860028 w 15843580"/>
              <a:gd name="connsiteY64" fmla="*/ 2118218 h 2890949"/>
              <a:gd name="connsiteX65" fmla="*/ 13978817 w 15843580"/>
              <a:gd name="connsiteY65" fmla="*/ 2040706 h 2890949"/>
              <a:gd name="connsiteX66" fmla="*/ 14094992 w 15843580"/>
              <a:gd name="connsiteY66" fmla="*/ 1959085 h 2890949"/>
              <a:gd name="connsiteX67" fmla="*/ 14152704 w 15843580"/>
              <a:gd name="connsiteY67" fmla="*/ 1917808 h 2890949"/>
              <a:gd name="connsiteX68" fmla="*/ 14208737 w 15843580"/>
              <a:gd name="connsiteY68" fmla="*/ 1874103 h 2890949"/>
              <a:gd name="connsiteX69" fmla="*/ 14320615 w 15843580"/>
              <a:gd name="connsiteY69" fmla="*/ 1786879 h 2890949"/>
              <a:gd name="connsiteX70" fmla="*/ 14428572 w 15843580"/>
              <a:gd name="connsiteY70" fmla="*/ 1694798 h 2890949"/>
              <a:gd name="connsiteX71" fmla="*/ 14482363 w 15843580"/>
              <a:gd name="connsiteY71" fmla="*/ 1648478 h 2890949"/>
              <a:gd name="connsiteX72" fmla="*/ 14535221 w 15843580"/>
              <a:gd name="connsiteY72" fmla="*/ 1601224 h 2890949"/>
              <a:gd name="connsiteX73" fmla="*/ 14637947 w 15843580"/>
              <a:gd name="connsiteY73" fmla="*/ 1503354 h 2890949"/>
              <a:gd name="connsiteX74" fmla="*/ 14689310 w 15843580"/>
              <a:gd name="connsiteY74" fmla="*/ 1454419 h 2890949"/>
              <a:gd name="connsiteX75" fmla="*/ 14739553 w 15843580"/>
              <a:gd name="connsiteY75" fmla="*/ 1404363 h 2890949"/>
              <a:gd name="connsiteX76" fmla="*/ 14839851 w 15843580"/>
              <a:gd name="connsiteY76" fmla="*/ 1304065 h 2890949"/>
              <a:gd name="connsiteX77" fmla="*/ 15040635 w 15843580"/>
              <a:gd name="connsiteY77" fmla="*/ 1103281 h 2890949"/>
              <a:gd name="connsiteX78" fmla="*/ 15843581 w 15843580"/>
              <a:gd name="connsiteY78" fmla="*/ 300335 h 289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5843580" h="2890949">
                <a:moveTo>
                  <a:pt x="0" y="2173690"/>
                </a:moveTo>
                <a:lnTo>
                  <a:pt x="401380" y="1772310"/>
                </a:lnTo>
                <a:lnTo>
                  <a:pt x="602163" y="1571527"/>
                </a:lnTo>
                <a:cubicBezTo>
                  <a:pt x="669216" y="1504661"/>
                  <a:pt x="735334" y="1437048"/>
                  <a:pt x="804628" y="1372611"/>
                </a:cubicBezTo>
                <a:cubicBezTo>
                  <a:pt x="1077880" y="1110939"/>
                  <a:pt x="1379895" y="878777"/>
                  <a:pt x="1706005" y="686399"/>
                </a:cubicBezTo>
                <a:cubicBezTo>
                  <a:pt x="2032301" y="494581"/>
                  <a:pt x="2380263" y="339744"/>
                  <a:pt x="2741113" y="225811"/>
                </a:cubicBezTo>
                <a:cubicBezTo>
                  <a:pt x="2785752" y="209935"/>
                  <a:pt x="2831699" y="198916"/>
                  <a:pt x="2877272" y="185841"/>
                </a:cubicBezTo>
                <a:lnTo>
                  <a:pt x="3013992" y="147926"/>
                </a:lnTo>
                <a:lnTo>
                  <a:pt x="3152392" y="116735"/>
                </a:lnTo>
                <a:cubicBezTo>
                  <a:pt x="3198712" y="106835"/>
                  <a:pt x="3244472" y="94695"/>
                  <a:pt x="3291353" y="87598"/>
                </a:cubicBezTo>
                <a:lnTo>
                  <a:pt x="3431247" y="63317"/>
                </a:lnTo>
                <a:cubicBezTo>
                  <a:pt x="3454594" y="59581"/>
                  <a:pt x="3477755" y="54538"/>
                  <a:pt x="3501288" y="51737"/>
                </a:cubicBezTo>
                <a:lnTo>
                  <a:pt x="3571703" y="42958"/>
                </a:lnTo>
                <a:lnTo>
                  <a:pt x="3712531" y="25588"/>
                </a:lnTo>
                <a:cubicBezTo>
                  <a:pt x="3759598" y="20359"/>
                  <a:pt x="3806852" y="18117"/>
                  <a:pt x="3853920" y="14382"/>
                </a:cubicBezTo>
                <a:lnTo>
                  <a:pt x="3924708" y="9152"/>
                </a:lnTo>
                <a:cubicBezTo>
                  <a:pt x="3948241" y="7471"/>
                  <a:pt x="3971962" y="5230"/>
                  <a:pt x="3995496" y="5043"/>
                </a:cubicBezTo>
                <a:lnTo>
                  <a:pt x="4137445" y="1681"/>
                </a:lnTo>
                <a:lnTo>
                  <a:pt x="4208419" y="0"/>
                </a:lnTo>
                <a:cubicBezTo>
                  <a:pt x="4232140" y="0"/>
                  <a:pt x="4255673" y="934"/>
                  <a:pt x="4279394" y="1494"/>
                </a:cubicBezTo>
                <a:lnTo>
                  <a:pt x="4421343" y="5043"/>
                </a:lnTo>
                <a:lnTo>
                  <a:pt x="4456830" y="5977"/>
                </a:lnTo>
                <a:cubicBezTo>
                  <a:pt x="4468597" y="6537"/>
                  <a:pt x="4480364" y="7658"/>
                  <a:pt x="4492131" y="8405"/>
                </a:cubicBezTo>
                <a:lnTo>
                  <a:pt x="4562919" y="13821"/>
                </a:lnTo>
                <a:lnTo>
                  <a:pt x="4704494" y="24654"/>
                </a:lnTo>
                <a:lnTo>
                  <a:pt x="4845323" y="42211"/>
                </a:lnTo>
                <a:cubicBezTo>
                  <a:pt x="4892203" y="48375"/>
                  <a:pt x="4939458" y="52671"/>
                  <a:pt x="4985778" y="62009"/>
                </a:cubicBezTo>
                <a:cubicBezTo>
                  <a:pt x="5359328" y="122338"/>
                  <a:pt x="5726155" y="225064"/>
                  <a:pt x="6076732" y="367574"/>
                </a:cubicBezTo>
                <a:cubicBezTo>
                  <a:pt x="6427122" y="510644"/>
                  <a:pt x="6759769" y="696485"/>
                  <a:pt x="7068134" y="915572"/>
                </a:cubicBezTo>
                <a:cubicBezTo>
                  <a:pt x="7146767" y="968243"/>
                  <a:pt x="7219422" y="1029131"/>
                  <a:pt x="7294693" y="1086658"/>
                </a:cubicBezTo>
                <a:cubicBezTo>
                  <a:pt x="7332608" y="1114861"/>
                  <a:pt x="7367535" y="1146987"/>
                  <a:pt x="7403583" y="1177618"/>
                </a:cubicBezTo>
                <a:lnTo>
                  <a:pt x="7511165" y="1270258"/>
                </a:lnTo>
                <a:lnTo>
                  <a:pt x="7716618" y="1465999"/>
                </a:lnTo>
                <a:lnTo>
                  <a:pt x="7819531" y="1563869"/>
                </a:lnTo>
                <a:lnTo>
                  <a:pt x="7870894" y="1612804"/>
                </a:lnTo>
                <a:cubicBezTo>
                  <a:pt x="7888264" y="1628867"/>
                  <a:pt x="7906568" y="1643809"/>
                  <a:pt x="7924312" y="1659498"/>
                </a:cubicBezTo>
                <a:cubicBezTo>
                  <a:pt x="8208397" y="1909590"/>
                  <a:pt x="8520872" y="2127183"/>
                  <a:pt x="8853892" y="2307234"/>
                </a:cubicBezTo>
                <a:cubicBezTo>
                  <a:pt x="9187660" y="2485978"/>
                  <a:pt x="9542346" y="2624752"/>
                  <a:pt x="9907678" y="2723370"/>
                </a:cubicBezTo>
                <a:lnTo>
                  <a:pt x="9976037" y="2742234"/>
                </a:lnTo>
                <a:cubicBezTo>
                  <a:pt x="9999011" y="2748211"/>
                  <a:pt x="10022171" y="2752880"/>
                  <a:pt x="10045144" y="2758110"/>
                </a:cubicBezTo>
                <a:lnTo>
                  <a:pt x="10183544" y="2789301"/>
                </a:lnTo>
                <a:lnTo>
                  <a:pt x="10218098" y="2797146"/>
                </a:lnTo>
                <a:lnTo>
                  <a:pt x="10253025" y="2803309"/>
                </a:lnTo>
                <a:lnTo>
                  <a:pt x="10322879" y="2815450"/>
                </a:lnTo>
                <a:cubicBezTo>
                  <a:pt x="10369573" y="2823481"/>
                  <a:pt x="10416080" y="2831886"/>
                  <a:pt x="10462773" y="2839357"/>
                </a:cubicBezTo>
                <a:lnTo>
                  <a:pt x="10603603" y="2856727"/>
                </a:lnTo>
                <a:cubicBezTo>
                  <a:pt x="10650669" y="2862330"/>
                  <a:pt x="10697363" y="2869241"/>
                  <a:pt x="10744618" y="2871856"/>
                </a:cubicBezTo>
                <a:cubicBezTo>
                  <a:pt x="10838939" y="2878019"/>
                  <a:pt x="10933260" y="2888292"/>
                  <a:pt x="11027955" y="2888292"/>
                </a:cubicBezTo>
                <a:cubicBezTo>
                  <a:pt x="11406175" y="2900246"/>
                  <a:pt x="11785890" y="2872042"/>
                  <a:pt x="12157572" y="2800134"/>
                </a:cubicBezTo>
                <a:cubicBezTo>
                  <a:pt x="12180918" y="2796585"/>
                  <a:pt x="12203893" y="2790795"/>
                  <a:pt x="12227052" y="2785566"/>
                </a:cubicBezTo>
                <a:lnTo>
                  <a:pt x="12296347" y="2769876"/>
                </a:lnTo>
                <a:cubicBezTo>
                  <a:pt x="12342479" y="2759044"/>
                  <a:pt x="12388799" y="2749892"/>
                  <a:pt x="12434559" y="2737751"/>
                </a:cubicBezTo>
                <a:lnTo>
                  <a:pt x="12571279" y="2699649"/>
                </a:lnTo>
                <a:lnTo>
                  <a:pt x="12639638" y="2680598"/>
                </a:lnTo>
                <a:cubicBezTo>
                  <a:pt x="12662239" y="2673874"/>
                  <a:pt x="12684652" y="2665843"/>
                  <a:pt x="12707065" y="2658745"/>
                </a:cubicBezTo>
                <a:lnTo>
                  <a:pt x="12841729" y="2614106"/>
                </a:lnTo>
                <a:lnTo>
                  <a:pt x="12875350" y="2602900"/>
                </a:lnTo>
                <a:lnTo>
                  <a:pt x="12908408" y="2590199"/>
                </a:lnTo>
                <a:lnTo>
                  <a:pt x="12974527" y="2564611"/>
                </a:lnTo>
                <a:cubicBezTo>
                  <a:pt x="13018606" y="2547427"/>
                  <a:pt x="13062872" y="2530804"/>
                  <a:pt x="13106763" y="2513060"/>
                </a:cubicBezTo>
                <a:lnTo>
                  <a:pt x="13236572" y="2455534"/>
                </a:lnTo>
                <a:cubicBezTo>
                  <a:pt x="13323983" y="2419113"/>
                  <a:pt x="13407098" y="2373726"/>
                  <a:pt x="13492081" y="2331889"/>
                </a:cubicBezTo>
                <a:cubicBezTo>
                  <a:pt x="13534853" y="2311530"/>
                  <a:pt x="13575383" y="2286876"/>
                  <a:pt x="13616659" y="2263902"/>
                </a:cubicBezTo>
                <a:lnTo>
                  <a:pt x="13740119" y="2194049"/>
                </a:lnTo>
                <a:lnTo>
                  <a:pt x="13860028" y="2118218"/>
                </a:lnTo>
                <a:cubicBezTo>
                  <a:pt x="13899811" y="2092443"/>
                  <a:pt x="13940715" y="2068722"/>
                  <a:pt x="13978817" y="2040706"/>
                </a:cubicBezTo>
                <a:lnTo>
                  <a:pt x="14094992" y="1959085"/>
                </a:lnTo>
                <a:cubicBezTo>
                  <a:pt x="14114229" y="1945264"/>
                  <a:pt x="14134027" y="1932376"/>
                  <a:pt x="14152704" y="1917808"/>
                </a:cubicBezTo>
                <a:lnTo>
                  <a:pt x="14208737" y="1874103"/>
                </a:lnTo>
                <a:lnTo>
                  <a:pt x="14320615" y="1786879"/>
                </a:lnTo>
                <a:cubicBezTo>
                  <a:pt x="14357410" y="1757181"/>
                  <a:pt x="14392524" y="1725429"/>
                  <a:pt x="14428572" y="1694798"/>
                </a:cubicBezTo>
                <a:lnTo>
                  <a:pt x="14482363" y="1648478"/>
                </a:lnTo>
                <a:cubicBezTo>
                  <a:pt x="14500294" y="1632976"/>
                  <a:pt x="14518411" y="1617847"/>
                  <a:pt x="14535221" y="1601224"/>
                </a:cubicBezTo>
                <a:lnTo>
                  <a:pt x="14637947" y="1503354"/>
                </a:lnTo>
                <a:lnTo>
                  <a:pt x="14689310" y="1454419"/>
                </a:lnTo>
                <a:lnTo>
                  <a:pt x="14739553" y="1404363"/>
                </a:lnTo>
                <a:lnTo>
                  <a:pt x="14839851" y="1304065"/>
                </a:lnTo>
                <a:lnTo>
                  <a:pt x="15040635" y="1103281"/>
                </a:lnTo>
                <a:lnTo>
                  <a:pt x="15843581" y="300335"/>
                </a:lnTo>
              </a:path>
            </a:pathLst>
          </a:custGeom>
          <a:noFill/>
          <a:ln w="8890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0446470-E42E-E56C-CA62-2DF32F56DFB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7086" y="6444343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practischestudie.nl</a:t>
            </a:r>
          </a:p>
        </p:txBody>
      </p:sp>
      <p:sp>
        <p:nvSpPr>
          <p:cNvPr id="16" name="Content Placeholder 43">
            <a:extLst>
              <a:ext uri="{FF2B5EF4-FFF2-40B4-BE49-F238E27FC236}">
                <a16:creationId xmlns:a16="http://schemas.microsoft.com/office/drawing/2014/main" id="{E6806066-9866-E9B1-1206-827C4D17C91B}"/>
              </a:ext>
            </a:extLst>
          </p:cNvPr>
          <p:cNvSpPr txBox="1">
            <a:spLocks/>
          </p:cNvSpPr>
          <p:nvPr/>
        </p:nvSpPr>
        <p:spPr>
          <a:xfrm>
            <a:off x="4688242" y="1825625"/>
            <a:ext cx="710316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1"/>
              </a:buClr>
              <a:buFont typeface="Arial" panose="020B0604020202020204" pitchFamily="34" charset="0"/>
              <a:buBlip>
                <a:blip r:embed="rId2"/>
              </a:buBlip>
            </a:pPr>
            <a:r>
              <a:rPr lang="nl-NL" dirty="0"/>
              <a:t>PS </a:t>
            </a:r>
            <a:r>
              <a:rPr lang="nl-NL" dirty="0" err="1"/>
              <a:t>LaTeX</a:t>
            </a:r>
            <a:r>
              <a:rPr lang="nl-NL" dirty="0"/>
              <a:t> training – simpel.zip</a:t>
            </a:r>
          </a:p>
          <a:p>
            <a:pPr>
              <a:buClr>
                <a:schemeClr val="accent1"/>
              </a:buClr>
              <a:buFont typeface="Arial" panose="020B0604020202020204" pitchFamily="34" charset="0"/>
              <a:buBlip>
                <a:blip r:embed="rId2"/>
              </a:buBlip>
            </a:pPr>
            <a:endParaRPr lang="nl-NL" dirty="0"/>
          </a:p>
          <a:p>
            <a:pPr>
              <a:buClr>
                <a:schemeClr val="accent1"/>
              </a:buClr>
              <a:buFont typeface="Arial" panose="020B0604020202020204" pitchFamily="34" charset="0"/>
              <a:buBlip>
                <a:blip r:embed="rId2"/>
              </a:buBlip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619646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A7DE3E-447D-59DD-F562-94221F399E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95B64EC-FB84-EC96-47F0-35DC95F224E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871883"/>
            <a:ext cx="713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DINEngschrift" pitchFamily="2" charset="0"/>
              </a:rPr>
              <a:t>LAYOUT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65AF72-79CC-4C8C-13E3-7311403FD07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3683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1800F3-8145-09EC-C39D-9D2F7C15018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5864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23918AC-B328-DBFE-A3FB-8B26DECA2E4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8045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EBA7478-0CC0-63B9-1C79-B49F7AC1A11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0226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8D05803-27AD-9F70-DA14-52A76559E4F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2407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BE5759-B343-E002-4F46-6432FFEB81C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284510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#000E29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EA075AE-4DB5-809A-B816-A584D2AE5A6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065971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#003399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1FC7F05-5B05-A372-3CF5-72E5E59091F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852194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#D9DEF1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AA2F9DD-4998-EC28-1B15-9BDCB936A0A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631713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#F5F6FC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D29842-6446-2987-5B8C-3B5C8F1A37F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1" y="-414363"/>
            <a:ext cx="1113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* eigen kleur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BAB58741-AF70-1226-A296-AA27757D26C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04814" y="8480661"/>
            <a:ext cx="15844701" cy="2892027"/>
          </a:xfrm>
          <a:custGeom>
            <a:avLst/>
            <a:gdLst>
              <a:gd name="connsiteX0" fmla="*/ 0 w 15844701"/>
              <a:gd name="connsiteY0" fmla="*/ 2511753 h 2892027"/>
              <a:gd name="connsiteX1" fmla="*/ 401380 w 15844701"/>
              <a:gd name="connsiteY1" fmla="*/ 2110373 h 2892027"/>
              <a:gd name="connsiteX2" fmla="*/ 602163 w 15844701"/>
              <a:gd name="connsiteY2" fmla="*/ 1909590 h 2892027"/>
              <a:gd name="connsiteX3" fmla="*/ 702462 w 15844701"/>
              <a:gd name="connsiteY3" fmla="*/ 1809291 h 2892027"/>
              <a:gd name="connsiteX4" fmla="*/ 727489 w 15844701"/>
              <a:gd name="connsiteY4" fmla="*/ 1784264 h 2892027"/>
              <a:gd name="connsiteX5" fmla="*/ 741871 w 15844701"/>
              <a:gd name="connsiteY5" fmla="*/ 1770256 h 2892027"/>
              <a:gd name="connsiteX6" fmla="*/ 757747 w 15844701"/>
              <a:gd name="connsiteY6" fmla="*/ 1755127 h 2892027"/>
              <a:gd name="connsiteX7" fmla="*/ 821064 w 15844701"/>
              <a:gd name="connsiteY7" fmla="*/ 1694612 h 2892027"/>
              <a:gd name="connsiteX8" fmla="*/ 1934244 w 15844701"/>
              <a:gd name="connsiteY8" fmla="*/ 847399 h 2892027"/>
              <a:gd name="connsiteX9" fmla="*/ 3212347 w 15844701"/>
              <a:gd name="connsiteY9" fmla="*/ 278669 h 2892027"/>
              <a:gd name="connsiteX10" fmla="*/ 3380445 w 15844701"/>
              <a:gd name="connsiteY10" fmla="*/ 229173 h 2892027"/>
              <a:gd name="connsiteX11" fmla="*/ 3549476 w 15844701"/>
              <a:gd name="connsiteY11" fmla="*/ 182666 h 2892027"/>
              <a:gd name="connsiteX12" fmla="*/ 3720376 w 15844701"/>
              <a:gd name="connsiteY12" fmla="*/ 143817 h 2892027"/>
              <a:gd name="connsiteX13" fmla="*/ 3891835 w 15844701"/>
              <a:gd name="connsiteY13" fmla="*/ 107956 h 2892027"/>
              <a:gd name="connsiteX14" fmla="*/ 4064602 w 15844701"/>
              <a:gd name="connsiteY14" fmla="*/ 77885 h 2892027"/>
              <a:gd name="connsiteX15" fmla="*/ 4151079 w 15844701"/>
              <a:gd name="connsiteY15" fmla="*/ 63877 h 2892027"/>
              <a:gd name="connsiteX16" fmla="*/ 4238117 w 15844701"/>
              <a:gd name="connsiteY16" fmla="*/ 52857 h 2892027"/>
              <a:gd name="connsiteX17" fmla="*/ 4412191 w 15844701"/>
              <a:gd name="connsiteY17" fmla="*/ 31565 h 2892027"/>
              <a:gd name="connsiteX18" fmla="*/ 4586826 w 15844701"/>
              <a:gd name="connsiteY18" fmla="*/ 17370 h 2892027"/>
              <a:gd name="connsiteX19" fmla="*/ 4674236 w 15844701"/>
              <a:gd name="connsiteY19" fmla="*/ 11020 h 2892027"/>
              <a:gd name="connsiteX20" fmla="*/ 4761648 w 15844701"/>
              <a:gd name="connsiteY20" fmla="*/ 6164 h 2892027"/>
              <a:gd name="connsiteX21" fmla="*/ 4936842 w 15844701"/>
              <a:gd name="connsiteY21" fmla="*/ 1868 h 2892027"/>
              <a:gd name="connsiteX22" fmla="*/ 5024440 w 15844701"/>
              <a:gd name="connsiteY22" fmla="*/ 0 h 2892027"/>
              <a:gd name="connsiteX23" fmla="*/ 5112038 w 15844701"/>
              <a:gd name="connsiteY23" fmla="*/ 1494 h 2892027"/>
              <a:gd name="connsiteX24" fmla="*/ 5287233 w 15844701"/>
              <a:gd name="connsiteY24" fmla="*/ 6164 h 2892027"/>
              <a:gd name="connsiteX25" fmla="*/ 5330938 w 15844701"/>
              <a:gd name="connsiteY25" fmla="*/ 7471 h 2892027"/>
              <a:gd name="connsiteX26" fmla="*/ 5374644 w 15844701"/>
              <a:gd name="connsiteY26" fmla="*/ 10459 h 2892027"/>
              <a:gd name="connsiteX27" fmla="*/ 5462055 w 15844701"/>
              <a:gd name="connsiteY27" fmla="*/ 16810 h 2892027"/>
              <a:gd name="connsiteX28" fmla="*/ 5636876 w 15844701"/>
              <a:gd name="connsiteY28" fmla="*/ 30444 h 2892027"/>
              <a:gd name="connsiteX29" fmla="*/ 5810764 w 15844701"/>
              <a:gd name="connsiteY29" fmla="*/ 51923 h 2892027"/>
              <a:gd name="connsiteX30" fmla="*/ 5984278 w 15844701"/>
              <a:gd name="connsiteY30" fmla="*/ 76391 h 2892027"/>
              <a:gd name="connsiteX31" fmla="*/ 7331488 w 15844701"/>
              <a:gd name="connsiteY31" fmla="*/ 453677 h 2892027"/>
              <a:gd name="connsiteX32" fmla="*/ 8555986 w 15844701"/>
              <a:gd name="connsiteY32" fmla="*/ 1130364 h 2892027"/>
              <a:gd name="connsiteX33" fmla="*/ 8835588 w 15844701"/>
              <a:gd name="connsiteY33" fmla="*/ 1341606 h 2892027"/>
              <a:gd name="connsiteX34" fmla="*/ 8970253 w 15844701"/>
              <a:gd name="connsiteY34" fmla="*/ 1453858 h 2892027"/>
              <a:gd name="connsiteX35" fmla="*/ 9102864 w 15844701"/>
              <a:gd name="connsiteY35" fmla="*/ 1568538 h 2892027"/>
              <a:gd name="connsiteX36" fmla="*/ 9230244 w 15844701"/>
              <a:gd name="connsiteY36" fmla="*/ 1689008 h 2892027"/>
              <a:gd name="connsiteX37" fmla="*/ 9346979 w 15844701"/>
              <a:gd name="connsiteY37" fmla="*/ 1800887 h 2892027"/>
              <a:gd name="connsiteX38" fmla="*/ 9425797 w 15844701"/>
              <a:gd name="connsiteY38" fmla="*/ 1875597 h 2892027"/>
              <a:gd name="connsiteX39" fmla="*/ 9465021 w 15844701"/>
              <a:gd name="connsiteY39" fmla="*/ 1913138 h 2892027"/>
              <a:gd name="connsiteX40" fmla="*/ 9506111 w 15844701"/>
              <a:gd name="connsiteY40" fmla="*/ 1948626 h 2892027"/>
              <a:gd name="connsiteX41" fmla="*/ 10217164 w 15844701"/>
              <a:gd name="connsiteY41" fmla="*/ 2444327 h 2892027"/>
              <a:gd name="connsiteX42" fmla="*/ 11023659 w 15844701"/>
              <a:gd name="connsiteY42" fmla="*/ 2762592 h 2892027"/>
              <a:gd name="connsiteX43" fmla="*/ 11075957 w 15844701"/>
              <a:gd name="connsiteY43" fmla="*/ 2777348 h 2892027"/>
              <a:gd name="connsiteX44" fmla="*/ 11129001 w 15844701"/>
              <a:gd name="connsiteY44" fmla="*/ 2789301 h 2892027"/>
              <a:gd name="connsiteX45" fmla="*/ 11234902 w 15844701"/>
              <a:gd name="connsiteY45" fmla="*/ 2813208 h 2892027"/>
              <a:gd name="connsiteX46" fmla="*/ 11261425 w 15844701"/>
              <a:gd name="connsiteY46" fmla="*/ 2819372 h 2892027"/>
              <a:gd name="connsiteX47" fmla="*/ 11288134 w 15844701"/>
              <a:gd name="connsiteY47" fmla="*/ 2823855 h 2892027"/>
              <a:gd name="connsiteX48" fmla="*/ 11341738 w 15844701"/>
              <a:gd name="connsiteY48" fmla="*/ 2833006 h 2892027"/>
              <a:gd name="connsiteX49" fmla="*/ 11448760 w 15844701"/>
              <a:gd name="connsiteY49" fmla="*/ 2851684 h 2892027"/>
              <a:gd name="connsiteX50" fmla="*/ 11556529 w 15844701"/>
              <a:gd name="connsiteY50" fmla="*/ 2864758 h 2892027"/>
              <a:gd name="connsiteX51" fmla="*/ 11664485 w 15844701"/>
              <a:gd name="connsiteY51" fmla="*/ 2876338 h 2892027"/>
              <a:gd name="connsiteX52" fmla="*/ 11881332 w 15844701"/>
              <a:gd name="connsiteY52" fmla="*/ 2888852 h 2892027"/>
              <a:gd name="connsiteX53" fmla="*/ 11989848 w 15844701"/>
              <a:gd name="connsiteY53" fmla="*/ 2891654 h 2892027"/>
              <a:gd name="connsiteX54" fmla="*/ 12004229 w 15844701"/>
              <a:gd name="connsiteY54" fmla="*/ 2892027 h 2892027"/>
              <a:gd name="connsiteX55" fmla="*/ 12021973 w 15844701"/>
              <a:gd name="connsiteY55" fmla="*/ 2892027 h 2892027"/>
              <a:gd name="connsiteX56" fmla="*/ 12052230 w 15844701"/>
              <a:gd name="connsiteY56" fmla="*/ 2891467 h 2892027"/>
              <a:gd name="connsiteX57" fmla="*/ 12106583 w 15844701"/>
              <a:gd name="connsiteY57" fmla="*/ 2889786 h 2892027"/>
              <a:gd name="connsiteX58" fmla="*/ 12215099 w 15844701"/>
              <a:gd name="connsiteY58" fmla="*/ 2887358 h 2892027"/>
              <a:gd name="connsiteX59" fmla="*/ 12323428 w 15844701"/>
              <a:gd name="connsiteY59" fmla="*/ 2879140 h 2892027"/>
              <a:gd name="connsiteX60" fmla="*/ 12377594 w 15844701"/>
              <a:gd name="connsiteY60" fmla="*/ 2875218 h 2892027"/>
              <a:gd name="connsiteX61" fmla="*/ 12404675 w 15844701"/>
              <a:gd name="connsiteY61" fmla="*/ 2873350 h 2892027"/>
              <a:gd name="connsiteX62" fmla="*/ 12431571 w 15844701"/>
              <a:gd name="connsiteY62" fmla="*/ 2869988 h 2892027"/>
              <a:gd name="connsiteX63" fmla="*/ 12539340 w 15844701"/>
              <a:gd name="connsiteY63" fmla="*/ 2856353 h 2892027"/>
              <a:gd name="connsiteX64" fmla="*/ 12593319 w 15844701"/>
              <a:gd name="connsiteY64" fmla="*/ 2849816 h 2892027"/>
              <a:gd name="connsiteX65" fmla="*/ 12646736 w 15844701"/>
              <a:gd name="connsiteY65" fmla="*/ 2840104 h 2892027"/>
              <a:gd name="connsiteX66" fmla="*/ 12753758 w 15844701"/>
              <a:gd name="connsiteY66" fmla="*/ 2821613 h 2892027"/>
              <a:gd name="connsiteX67" fmla="*/ 12806803 w 15844701"/>
              <a:gd name="connsiteY67" fmla="*/ 2810407 h 2892027"/>
              <a:gd name="connsiteX68" fmla="*/ 12859660 w 15844701"/>
              <a:gd name="connsiteY68" fmla="*/ 2798266 h 2892027"/>
              <a:gd name="connsiteX69" fmla="*/ 12965562 w 15844701"/>
              <a:gd name="connsiteY69" fmla="*/ 2773799 h 2892027"/>
              <a:gd name="connsiteX70" fmla="*/ 13070155 w 15844701"/>
              <a:gd name="connsiteY70" fmla="*/ 2744475 h 2892027"/>
              <a:gd name="connsiteX71" fmla="*/ 13122453 w 15844701"/>
              <a:gd name="connsiteY71" fmla="*/ 2730093 h 2892027"/>
              <a:gd name="connsiteX72" fmla="*/ 13174002 w 15844701"/>
              <a:gd name="connsiteY72" fmla="*/ 2713097 h 2892027"/>
              <a:gd name="connsiteX73" fmla="*/ 13277103 w 15844701"/>
              <a:gd name="connsiteY73" fmla="*/ 2679104 h 2892027"/>
              <a:gd name="connsiteX74" fmla="*/ 13302878 w 15844701"/>
              <a:gd name="connsiteY74" fmla="*/ 2670699 h 2892027"/>
              <a:gd name="connsiteX75" fmla="*/ 13328092 w 15844701"/>
              <a:gd name="connsiteY75" fmla="*/ 2660800 h 2892027"/>
              <a:gd name="connsiteX76" fmla="*/ 13378708 w 15844701"/>
              <a:gd name="connsiteY76" fmla="*/ 2641002 h 2892027"/>
              <a:gd name="connsiteX77" fmla="*/ 13479940 w 15844701"/>
              <a:gd name="connsiteY77" fmla="*/ 2601779 h 2892027"/>
              <a:gd name="connsiteX78" fmla="*/ 13579118 w 15844701"/>
              <a:gd name="connsiteY78" fmla="*/ 2557513 h 2892027"/>
              <a:gd name="connsiteX79" fmla="*/ 13774672 w 15844701"/>
              <a:gd name="connsiteY79" fmla="*/ 2463005 h 2892027"/>
              <a:gd name="connsiteX80" fmla="*/ 13869927 w 15844701"/>
              <a:gd name="connsiteY80" fmla="*/ 2410895 h 2892027"/>
              <a:gd name="connsiteX81" fmla="*/ 13964622 w 15844701"/>
              <a:gd name="connsiteY81" fmla="*/ 2357664 h 2892027"/>
              <a:gd name="connsiteX82" fmla="*/ 14056329 w 15844701"/>
              <a:gd name="connsiteY82" fmla="*/ 2299390 h 2892027"/>
              <a:gd name="connsiteX83" fmla="*/ 14147289 w 15844701"/>
              <a:gd name="connsiteY83" fmla="*/ 2240182 h 2892027"/>
              <a:gd name="connsiteX84" fmla="*/ 14236007 w 15844701"/>
              <a:gd name="connsiteY84" fmla="*/ 2177612 h 2892027"/>
              <a:gd name="connsiteX85" fmla="*/ 14280273 w 15844701"/>
              <a:gd name="connsiteY85" fmla="*/ 2146047 h 2892027"/>
              <a:gd name="connsiteX86" fmla="*/ 14323044 w 15844701"/>
              <a:gd name="connsiteY86" fmla="*/ 2112428 h 2892027"/>
              <a:gd name="connsiteX87" fmla="*/ 14408774 w 15844701"/>
              <a:gd name="connsiteY87" fmla="*/ 2045936 h 2892027"/>
              <a:gd name="connsiteX88" fmla="*/ 14491141 w 15844701"/>
              <a:gd name="connsiteY88" fmla="*/ 1975335 h 2892027"/>
              <a:gd name="connsiteX89" fmla="*/ 14532419 w 15844701"/>
              <a:gd name="connsiteY89" fmla="*/ 1940034 h 2892027"/>
              <a:gd name="connsiteX90" fmla="*/ 14572949 w 15844701"/>
              <a:gd name="connsiteY90" fmla="*/ 1903987 h 2892027"/>
              <a:gd name="connsiteX91" fmla="*/ 14651582 w 15844701"/>
              <a:gd name="connsiteY91" fmla="*/ 1828903 h 2892027"/>
              <a:gd name="connsiteX92" fmla="*/ 14691178 w 15844701"/>
              <a:gd name="connsiteY92" fmla="*/ 1791735 h 2892027"/>
              <a:gd name="connsiteX93" fmla="*/ 14740673 w 15844701"/>
              <a:gd name="connsiteY93" fmla="*/ 1742426 h 2892027"/>
              <a:gd name="connsiteX94" fmla="*/ 14840971 w 15844701"/>
              <a:gd name="connsiteY94" fmla="*/ 1642128 h 2892027"/>
              <a:gd name="connsiteX95" fmla="*/ 15041754 w 15844701"/>
              <a:gd name="connsiteY95" fmla="*/ 1441344 h 2892027"/>
              <a:gd name="connsiteX96" fmla="*/ 15844702 w 15844701"/>
              <a:gd name="connsiteY96" fmla="*/ 638398 h 289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844701" h="2892027">
                <a:moveTo>
                  <a:pt x="0" y="2511753"/>
                </a:moveTo>
                <a:lnTo>
                  <a:pt x="401380" y="2110373"/>
                </a:lnTo>
                <a:lnTo>
                  <a:pt x="602163" y="1909590"/>
                </a:lnTo>
                <a:lnTo>
                  <a:pt x="702462" y="1809291"/>
                </a:lnTo>
                <a:lnTo>
                  <a:pt x="727489" y="1784264"/>
                </a:lnTo>
                <a:lnTo>
                  <a:pt x="741871" y="1770256"/>
                </a:lnTo>
                <a:lnTo>
                  <a:pt x="757747" y="1755127"/>
                </a:lnTo>
                <a:lnTo>
                  <a:pt x="821064" y="1694612"/>
                </a:lnTo>
                <a:cubicBezTo>
                  <a:pt x="1158380" y="1371490"/>
                  <a:pt x="1531744" y="1084977"/>
                  <a:pt x="1934244" y="847399"/>
                </a:cubicBezTo>
                <a:cubicBezTo>
                  <a:pt x="2336932" y="610381"/>
                  <a:pt x="2766701" y="419124"/>
                  <a:pt x="3212347" y="278669"/>
                </a:cubicBezTo>
                <a:cubicBezTo>
                  <a:pt x="3267632" y="259431"/>
                  <a:pt x="3324225" y="245236"/>
                  <a:pt x="3380445" y="229173"/>
                </a:cubicBezTo>
                <a:lnTo>
                  <a:pt x="3549476" y="182666"/>
                </a:lnTo>
                <a:lnTo>
                  <a:pt x="3720376" y="143817"/>
                </a:lnTo>
                <a:cubicBezTo>
                  <a:pt x="3777529" y="131490"/>
                  <a:pt x="3834122" y="117108"/>
                  <a:pt x="3891835" y="107956"/>
                </a:cubicBezTo>
                <a:lnTo>
                  <a:pt x="4064602" y="77885"/>
                </a:lnTo>
                <a:cubicBezTo>
                  <a:pt x="4093366" y="73216"/>
                  <a:pt x="4122129" y="67426"/>
                  <a:pt x="4151079" y="63877"/>
                </a:cubicBezTo>
                <a:lnTo>
                  <a:pt x="4238117" y="52857"/>
                </a:lnTo>
                <a:lnTo>
                  <a:pt x="4412191" y="31565"/>
                </a:lnTo>
                <a:cubicBezTo>
                  <a:pt x="4470278" y="25215"/>
                  <a:pt x="4528552" y="22039"/>
                  <a:pt x="4586826" y="17370"/>
                </a:cubicBezTo>
                <a:lnTo>
                  <a:pt x="4674236" y="11020"/>
                </a:lnTo>
                <a:cubicBezTo>
                  <a:pt x="4703373" y="9152"/>
                  <a:pt x="4732510" y="6350"/>
                  <a:pt x="4761648" y="6164"/>
                </a:cubicBezTo>
                <a:lnTo>
                  <a:pt x="4936842" y="1868"/>
                </a:lnTo>
                <a:lnTo>
                  <a:pt x="5024440" y="0"/>
                </a:lnTo>
                <a:cubicBezTo>
                  <a:pt x="5053577" y="0"/>
                  <a:pt x="5082901" y="1121"/>
                  <a:pt x="5112038" y="1494"/>
                </a:cubicBezTo>
                <a:lnTo>
                  <a:pt x="5287233" y="6164"/>
                </a:lnTo>
                <a:lnTo>
                  <a:pt x="5330938" y="7471"/>
                </a:lnTo>
                <a:cubicBezTo>
                  <a:pt x="5345507" y="8218"/>
                  <a:pt x="5360075" y="9526"/>
                  <a:pt x="5374644" y="10459"/>
                </a:cubicBezTo>
                <a:lnTo>
                  <a:pt x="5462055" y="16810"/>
                </a:lnTo>
                <a:lnTo>
                  <a:pt x="5636876" y="30444"/>
                </a:lnTo>
                <a:lnTo>
                  <a:pt x="5810764" y="51923"/>
                </a:lnTo>
                <a:cubicBezTo>
                  <a:pt x="5868664" y="59581"/>
                  <a:pt x="5926938" y="65558"/>
                  <a:pt x="5984278" y="76391"/>
                </a:cubicBezTo>
                <a:cubicBezTo>
                  <a:pt x="6445799" y="150728"/>
                  <a:pt x="6898542" y="277735"/>
                  <a:pt x="7331488" y="453677"/>
                </a:cubicBezTo>
                <a:cubicBezTo>
                  <a:pt x="7764246" y="630366"/>
                  <a:pt x="8174965" y="859540"/>
                  <a:pt x="8555986" y="1130364"/>
                </a:cubicBezTo>
                <a:cubicBezTo>
                  <a:pt x="8652735" y="1195922"/>
                  <a:pt x="8743134" y="1270258"/>
                  <a:pt x="8835588" y="1341606"/>
                </a:cubicBezTo>
                <a:cubicBezTo>
                  <a:pt x="8882282" y="1376907"/>
                  <a:pt x="8925613" y="1415943"/>
                  <a:pt x="8970253" y="1453858"/>
                </a:cubicBezTo>
                <a:lnTo>
                  <a:pt x="9102864" y="1568538"/>
                </a:lnTo>
                <a:lnTo>
                  <a:pt x="9230244" y="1689008"/>
                </a:lnTo>
                <a:lnTo>
                  <a:pt x="9346979" y="1800887"/>
                </a:lnTo>
                <a:lnTo>
                  <a:pt x="9425797" y="1875597"/>
                </a:lnTo>
                <a:lnTo>
                  <a:pt x="9465021" y="1913138"/>
                </a:lnTo>
                <a:cubicBezTo>
                  <a:pt x="9478281" y="1925466"/>
                  <a:pt x="9492476" y="1936859"/>
                  <a:pt x="9506111" y="1948626"/>
                </a:cubicBezTo>
                <a:cubicBezTo>
                  <a:pt x="9723517" y="2139884"/>
                  <a:pt x="9962589" y="2306300"/>
                  <a:pt x="10217164" y="2444327"/>
                </a:cubicBezTo>
                <a:cubicBezTo>
                  <a:pt x="10472672" y="2581047"/>
                  <a:pt x="10744057" y="2686948"/>
                  <a:pt x="11023659" y="2762592"/>
                </a:cubicBezTo>
                <a:lnTo>
                  <a:pt x="11075957" y="2777348"/>
                </a:lnTo>
                <a:cubicBezTo>
                  <a:pt x="11093514" y="2781830"/>
                  <a:pt x="11111257" y="2785192"/>
                  <a:pt x="11129001" y="2789301"/>
                </a:cubicBezTo>
                <a:lnTo>
                  <a:pt x="11234902" y="2813208"/>
                </a:lnTo>
                <a:lnTo>
                  <a:pt x="11261425" y="2819372"/>
                </a:lnTo>
                <a:lnTo>
                  <a:pt x="11288134" y="2823855"/>
                </a:lnTo>
                <a:lnTo>
                  <a:pt x="11341738" y="2833006"/>
                </a:lnTo>
                <a:lnTo>
                  <a:pt x="11448760" y="2851684"/>
                </a:lnTo>
                <a:lnTo>
                  <a:pt x="11556529" y="2864758"/>
                </a:lnTo>
                <a:cubicBezTo>
                  <a:pt x="11592390" y="2869054"/>
                  <a:pt x="11628252" y="2874844"/>
                  <a:pt x="11664485" y="2876338"/>
                </a:cubicBezTo>
                <a:cubicBezTo>
                  <a:pt x="11736768" y="2880448"/>
                  <a:pt x="11808676" y="2889413"/>
                  <a:pt x="11881332" y="2888852"/>
                </a:cubicBezTo>
                <a:lnTo>
                  <a:pt x="11989848" y="2891654"/>
                </a:lnTo>
                <a:cubicBezTo>
                  <a:pt x="11994704" y="2891654"/>
                  <a:pt x="11998066" y="2892027"/>
                  <a:pt x="12004229" y="2892027"/>
                </a:cubicBezTo>
                <a:lnTo>
                  <a:pt x="12021973" y="2892027"/>
                </a:lnTo>
                <a:cubicBezTo>
                  <a:pt x="12035047" y="2892027"/>
                  <a:pt x="12043079" y="2891654"/>
                  <a:pt x="12052230" y="2891467"/>
                </a:cubicBezTo>
                <a:lnTo>
                  <a:pt x="12106583" y="2889786"/>
                </a:lnTo>
                <a:lnTo>
                  <a:pt x="12215099" y="2887358"/>
                </a:lnTo>
                <a:cubicBezTo>
                  <a:pt x="12251146" y="2885117"/>
                  <a:pt x="12287194" y="2881755"/>
                  <a:pt x="12323428" y="2879140"/>
                </a:cubicBezTo>
                <a:lnTo>
                  <a:pt x="12377594" y="2875218"/>
                </a:lnTo>
                <a:lnTo>
                  <a:pt x="12404675" y="2873350"/>
                </a:lnTo>
                <a:lnTo>
                  <a:pt x="12431571" y="2869988"/>
                </a:lnTo>
                <a:lnTo>
                  <a:pt x="12539340" y="2856353"/>
                </a:lnTo>
                <a:lnTo>
                  <a:pt x="12593319" y="2849816"/>
                </a:lnTo>
                <a:lnTo>
                  <a:pt x="12646736" y="2840104"/>
                </a:lnTo>
                <a:lnTo>
                  <a:pt x="12753758" y="2821613"/>
                </a:lnTo>
                <a:cubicBezTo>
                  <a:pt x="12771689" y="2819185"/>
                  <a:pt x="12789246" y="2814516"/>
                  <a:pt x="12806803" y="2810407"/>
                </a:cubicBezTo>
                <a:lnTo>
                  <a:pt x="12859660" y="2798266"/>
                </a:lnTo>
                <a:cubicBezTo>
                  <a:pt x="12894774" y="2789861"/>
                  <a:pt x="12930448" y="2783324"/>
                  <a:pt x="12965562" y="2773799"/>
                </a:cubicBezTo>
                <a:lnTo>
                  <a:pt x="13070155" y="2744475"/>
                </a:lnTo>
                <a:lnTo>
                  <a:pt x="13122453" y="2730093"/>
                </a:lnTo>
                <a:cubicBezTo>
                  <a:pt x="13139823" y="2725050"/>
                  <a:pt x="13156819" y="2718700"/>
                  <a:pt x="13174002" y="2713097"/>
                </a:cubicBezTo>
                <a:lnTo>
                  <a:pt x="13277103" y="2679104"/>
                </a:lnTo>
                <a:lnTo>
                  <a:pt x="13302878" y="2670699"/>
                </a:lnTo>
                <a:lnTo>
                  <a:pt x="13328092" y="2660800"/>
                </a:lnTo>
                <a:lnTo>
                  <a:pt x="13378708" y="2641002"/>
                </a:lnTo>
                <a:cubicBezTo>
                  <a:pt x="13412328" y="2627741"/>
                  <a:pt x="13446508" y="2615413"/>
                  <a:pt x="13479940" y="2601779"/>
                </a:cubicBezTo>
                <a:lnTo>
                  <a:pt x="13579118" y="2557513"/>
                </a:lnTo>
                <a:cubicBezTo>
                  <a:pt x="13646357" y="2530244"/>
                  <a:pt x="13709488" y="2494570"/>
                  <a:pt x="13774672" y="2463005"/>
                </a:cubicBezTo>
                <a:cubicBezTo>
                  <a:pt x="13807545" y="2447876"/>
                  <a:pt x="13838362" y="2428451"/>
                  <a:pt x="13869927" y="2410895"/>
                </a:cubicBezTo>
                <a:lnTo>
                  <a:pt x="13964622" y="2357664"/>
                </a:lnTo>
                <a:lnTo>
                  <a:pt x="14056329" y="2299390"/>
                </a:lnTo>
                <a:cubicBezTo>
                  <a:pt x="14086587" y="2279592"/>
                  <a:pt x="14118338" y="2262035"/>
                  <a:pt x="14147289" y="2240182"/>
                </a:cubicBezTo>
                <a:lnTo>
                  <a:pt x="14236007" y="2177612"/>
                </a:lnTo>
                <a:cubicBezTo>
                  <a:pt x="14250762" y="2166966"/>
                  <a:pt x="14266078" y="2157441"/>
                  <a:pt x="14280273" y="2146047"/>
                </a:cubicBezTo>
                <a:lnTo>
                  <a:pt x="14323044" y="2112428"/>
                </a:lnTo>
                <a:lnTo>
                  <a:pt x="14408774" y="2045936"/>
                </a:lnTo>
                <a:cubicBezTo>
                  <a:pt x="14436976" y="2023149"/>
                  <a:pt x="14463686" y="1998682"/>
                  <a:pt x="14491141" y="1975335"/>
                </a:cubicBezTo>
                <a:lnTo>
                  <a:pt x="14532419" y="1940034"/>
                </a:lnTo>
                <a:cubicBezTo>
                  <a:pt x="14546240" y="1928267"/>
                  <a:pt x="14560248" y="1916874"/>
                  <a:pt x="14572949" y="1903987"/>
                </a:cubicBezTo>
                <a:lnTo>
                  <a:pt x="14651582" y="1828903"/>
                </a:lnTo>
                <a:lnTo>
                  <a:pt x="14691178" y="1791735"/>
                </a:lnTo>
                <a:lnTo>
                  <a:pt x="14740673" y="1742426"/>
                </a:lnTo>
                <a:lnTo>
                  <a:pt x="14840971" y="1642128"/>
                </a:lnTo>
                <a:lnTo>
                  <a:pt x="15041754" y="1441344"/>
                </a:lnTo>
                <a:lnTo>
                  <a:pt x="15844702" y="638398"/>
                </a:lnTo>
              </a:path>
            </a:pathLst>
          </a:custGeom>
          <a:noFill/>
          <a:ln w="889000" cap="flat">
            <a:solidFill>
              <a:srgbClr val="003399"/>
            </a:solidFill>
            <a:prstDash val="solid"/>
            <a:miter/>
          </a:ln>
        </p:spPr>
        <p:txBody>
          <a:bodyPr rtlCol="0" anchor="ctr"/>
          <a:lstStyle/>
          <a:p>
            <a:endParaRPr lang="nl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905EEC-9479-E123-0671-85E78526F5B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510523"/>
            <a:ext cx="696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Kopje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4ABBCA0-D9DC-4FF4-B678-96E771B18DA1}"/>
              </a:ext>
            </a:extLst>
          </p:cNvPr>
          <p:cNvSpPr txBox="1"/>
          <p:nvPr/>
        </p:nvSpPr>
        <p:spPr>
          <a:xfrm>
            <a:off x="149357" y="501660"/>
            <a:ext cx="1391343" cy="1131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nl-NL" b="1" dirty="0">
                <a:solidFill>
                  <a:schemeClr val="accent1"/>
                </a:solidFill>
              </a:rPr>
              <a:t>Voorbeelden</a:t>
            </a:r>
          </a:p>
          <a:p>
            <a:pPr>
              <a:lnSpc>
                <a:spcPct val="200000"/>
              </a:lnSpc>
            </a:pPr>
            <a:r>
              <a:rPr lang="nl-NL" dirty="0"/>
              <a:t>Oefenen!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40989B-7C65-9279-F4A5-3113D18B7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12</a:t>
            </a:fld>
            <a:endParaRPr lang="nl-NL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AD56C56-A549-A462-DD99-10B0669FF76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8633116" y="7531687"/>
            <a:ext cx="20026035" cy="2930503"/>
          </a:xfrm>
          <a:custGeom>
            <a:avLst/>
            <a:gdLst>
              <a:gd name="connsiteX0" fmla="*/ 0 w 15844514"/>
              <a:gd name="connsiteY0" fmla="*/ 1873916 h 2930503"/>
              <a:gd name="connsiteX1" fmla="*/ 401380 w 15844514"/>
              <a:gd name="connsiteY1" fmla="*/ 1472536 h 2930503"/>
              <a:gd name="connsiteX2" fmla="*/ 602163 w 15844514"/>
              <a:gd name="connsiteY2" fmla="*/ 1271752 h 2930503"/>
              <a:gd name="connsiteX3" fmla="*/ 702462 w 15844514"/>
              <a:gd name="connsiteY3" fmla="*/ 1171454 h 2930503"/>
              <a:gd name="connsiteX4" fmla="*/ 727489 w 15844514"/>
              <a:gd name="connsiteY4" fmla="*/ 1146426 h 2930503"/>
              <a:gd name="connsiteX5" fmla="*/ 738509 w 15844514"/>
              <a:gd name="connsiteY5" fmla="*/ 1135780 h 2930503"/>
              <a:gd name="connsiteX6" fmla="*/ 748408 w 15844514"/>
              <a:gd name="connsiteY6" fmla="*/ 1126441 h 2930503"/>
              <a:gd name="connsiteX7" fmla="*/ 787818 w 15844514"/>
              <a:gd name="connsiteY7" fmla="*/ 1089086 h 2930503"/>
              <a:gd name="connsiteX8" fmla="*/ 1477392 w 15844514"/>
              <a:gd name="connsiteY8" fmla="*/ 563874 h 2930503"/>
              <a:gd name="connsiteX9" fmla="*/ 2269506 w 15844514"/>
              <a:gd name="connsiteY9" fmla="*/ 211430 h 2930503"/>
              <a:gd name="connsiteX10" fmla="*/ 2373726 w 15844514"/>
              <a:gd name="connsiteY10" fmla="*/ 180985 h 2930503"/>
              <a:gd name="connsiteX11" fmla="*/ 2478320 w 15844514"/>
              <a:gd name="connsiteY11" fmla="*/ 151661 h 2930503"/>
              <a:gd name="connsiteX12" fmla="*/ 2584409 w 15844514"/>
              <a:gd name="connsiteY12" fmla="*/ 128128 h 2930503"/>
              <a:gd name="connsiteX13" fmla="*/ 2690684 w 15844514"/>
              <a:gd name="connsiteY13" fmla="*/ 105715 h 2930503"/>
              <a:gd name="connsiteX14" fmla="*/ 2797706 w 15844514"/>
              <a:gd name="connsiteY14" fmla="*/ 87224 h 2930503"/>
              <a:gd name="connsiteX15" fmla="*/ 2851310 w 15844514"/>
              <a:gd name="connsiteY15" fmla="*/ 78259 h 2930503"/>
              <a:gd name="connsiteX16" fmla="*/ 2905289 w 15844514"/>
              <a:gd name="connsiteY16" fmla="*/ 71909 h 2930503"/>
              <a:gd name="connsiteX17" fmla="*/ 3013058 w 15844514"/>
              <a:gd name="connsiteY17" fmla="*/ 58461 h 2930503"/>
              <a:gd name="connsiteX18" fmla="*/ 3121388 w 15844514"/>
              <a:gd name="connsiteY18" fmla="*/ 50056 h 2930503"/>
              <a:gd name="connsiteX19" fmla="*/ 3175552 w 15844514"/>
              <a:gd name="connsiteY19" fmla="*/ 45947 h 2930503"/>
              <a:gd name="connsiteX20" fmla="*/ 3229717 w 15844514"/>
              <a:gd name="connsiteY20" fmla="*/ 42771 h 2930503"/>
              <a:gd name="connsiteX21" fmla="*/ 3338233 w 15844514"/>
              <a:gd name="connsiteY21" fmla="*/ 40344 h 2930503"/>
              <a:gd name="connsiteX22" fmla="*/ 3392585 w 15844514"/>
              <a:gd name="connsiteY22" fmla="*/ 38849 h 2930503"/>
              <a:gd name="connsiteX23" fmla="*/ 3446937 w 15844514"/>
              <a:gd name="connsiteY23" fmla="*/ 40157 h 2930503"/>
              <a:gd name="connsiteX24" fmla="*/ 3555453 w 15844514"/>
              <a:gd name="connsiteY24" fmla="*/ 42771 h 2930503"/>
              <a:gd name="connsiteX25" fmla="*/ 3582536 w 15844514"/>
              <a:gd name="connsiteY25" fmla="*/ 43332 h 2930503"/>
              <a:gd name="connsiteX26" fmla="*/ 3609618 w 15844514"/>
              <a:gd name="connsiteY26" fmla="*/ 45387 h 2930503"/>
              <a:gd name="connsiteX27" fmla="*/ 3663782 w 15844514"/>
              <a:gd name="connsiteY27" fmla="*/ 49682 h 2930503"/>
              <a:gd name="connsiteX28" fmla="*/ 3772112 w 15844514"/>
              <a:gd name="connsiteY28" fmla="*/ 57527 h 2930503"/>
              <a:gd name="connsiteX29" fmla="*/ 3879881 w 15844514"/>
              <a:gd name="connsiteY29" fmla="*/ 71348 h 2930503"/>
              <a:gd name="connsiteX30" fmla="*/ 3987464 w 15844514"/>
              <a:gd name="connsiteY30" fmla="*/ 86290 h 2930503"/>
              <a:gd name="connsiteX31" fmla="*/ 4822349 w 15844514"/>
              <a:gd name="connsiteY31" fmla="*/ 319946 h 2930503"/>
              <a:gd name="connsiteX32" fmla="*/ 5580844 w 15844514"/>
              <a:gd name="connsiteY32" fmla="*/ 739443 h 2930503"/>
              <a:gd name="connsiteX33" fmla="*/ 5754171 w 15844514"/>
              <a:gd name="connsiteY33" fmla="*/ 870186 h 2930503"/>
              <a:gd name="connsiteX34" fmla="*/ 5837473 w 15844514"/>
              <a:gd name="connsiteY34" fmla="*/ 939853 h 2930503"/>
              <a:gd name="connsiteX35" fmla="*/ 5920027 w 15844514"/>
              <a:gd name="connsiteY35" fmla="*/ 1010454 h 2930503"/>
              <a:gd name="connsiteX36" fmla="*/ 6087005 w 15844514"/>
              <a:gd name="connsiteY36" fmla="*/ 1169773 h 2930503"/>
              <a:gd name="connsiteX37" fmla="*/ 6213824 w 15844514"/>
              <a:gd name="connsiteY37" fmla="*/ 1290804 h 2930503"/>
              <a:gd name="connsiteX38" fmla="*/ 6277515 w 15844514"/>
              <a:gd name="connsiteY38" fmla="*/ 1350945 h 2930503"/>
              <a:gd name="connsiteX39" fmla="*/ 6343447 w 15844514"/>
              <a:gd name="connsiteY39" fmla="*/ 1408659 h 2930503"/>
              <a:gd name="connsiteX40" fmla="*/ 7491367 w 15844514"/>
              <a:gd name="connsiteY40" fmla="*/ 2208430 h 2930503"/>
              <a:gd name="connsiteX41" fmla="*/ 8792443 w 15844514"/>
              <a:gd name="connsiteY41" fmla="*/ 2722435 h 2930503"/>
              <a:gd name="connsiteX42" fmla="*/ 8877052 w 15844514"/>
              <a:gd name="connsiteY42" fmla="*/ 2745596 h 2930503"/>
              <a:gd name="connsiteX43" fmla="*/ 8962409 w 15844514"/>
              <a:gd name="connsiteY43" fmla="*/ 2765581 h 2930503"/>
              <a:gd name="connsiteX44" fmla="*/ 9133494 w 15844514"/>
              <a:gd name="connsiteY44" fmla="*/ 2803870 h 2930503"/>
              <a:gd name="connsiteX45" fmla="*/ 9176266 w 15844514"/>
              <a:gd name="connsiteY45" fmla="*/ 2813395 h 2930503"/>
              <a:gd name="connsiteX46" fmla="*/ 9219412 w 15844514"/>
              <a:gd name="connsiteY46" fmla="*/ 2821053 h 2930503"/>
              <a:gd name="connsiteX47" fmla="*/ 9305702 w 15844514"/>
              <a:gd name="connsiteY47" fmla="*/ 2836182 h 2930503"/>
              <a:gd name="connsiteX48" fmla="*/ 9478469 w 15844514"/>
              <a:gd name="connsiteY48" fmla="*/ 2865505 h 2930503"/>
              <a:gd name="connsiteX49" fmla="*/ 9652357 w 15844514"/>
              <a:gd name="connsiteY49" fmla="*/ 2887358 h 2930503"/>
              <a:gd name="connsiteX50" fmla="*/ 9826617 w 15844514"/>
              <a:gd name="connsiteY50" fmla="*/ 2905849 h 2930503"/>
              <a:gd name="connsiteX51" fmla="*/ 10176448 w 15844514"/>
              <a:gd name="connsiteY51" fmla="*/ 2926207 h 2930503"/>
              <a:gd name="connsiteX52" fmla="*/ 10351643 w 15844514"/>
              <a:gd name="connsiteY52" fmla="*/ 2930129 h 2930503"/>
              <a:gd name="connsiteX53" fmla="*/ 10372749 w 15844514"/>
              <a:gd name="connsiteY53" fmla="*/ 2930503 h 2930503"/>
              <a:gd name="connsiteX54" fmla="*/ 10390491 w 15844514"/>
              <a:gd name="connsiteY54" fmla="*/ 2930503 h 2930503"/>
              <a:gd name="connsiteX55" fmla="*/ 10431208 w 15844514"/>
              <a:gd name="connsiteY55" fmla="*/ 2929943 h 2930503"/>
              <a:gd name="connsiteX56" fmla="*/ 10518806 w 15844514"/>
              <a:gd name="connsiteY56" fmla="*/ 2927888 h 2930503"/>
              <a:gd name="connsiteX57" fmla="*/ 10694001 w 15844514"/>
              <a:gd name="connsiteY57" fmla="*/ 2923032 h 2930503"/>
              <a:gd name="connsiteX58" fmla="*/ 10868824 w 15844514"/>
              <a:gd name="connsiteY58" fmla="*/ 2910705 h 2930503"/>
              <a:gd name="connsiteX59" fmla="*/ 10956234 w 15844514"/>
              <a:gd name="connsiteY59" fmla="*/ 2903981 h 2930503"/>
              <a:gd name="connsiteX60" fmla="*/ 10999939 w 15844514"/>
              <a:gd name="connsiteY60" fmla="*/ 2900432 h 2930503"/>
              <a:gd name="connsiteX61" fmla="*/ 11043458 w 15844514"/>
              <a:gd name="connsiteY61" fmla="*/ 2895390 h 2930503"/>
              <a:gd name="connsiteX62" fmla="*/ 11217346 w 15844514"/>
              <a:gd name="connsiteY62" fmla="*/ 2873724 h 2930503"/>
              <a:gd name="connsiteX63" fmla="*/ 11304197 w 15844514"/>
              <a:gd name="connsiteY63" fmla="*/ 2862330 h 2930503"/>
              <a:gd name="connsiteX64" fmla="*/ 11390487 w 15844514"/>
              <a:gd name="connsiteY64" fmla="*/ 2847388 h 2930503"/>
              <a:gd name="connsiteX65" fmla="*/ 11563067 w 15844514"/>
              <a:gd name="connsiteY65" fmla="*/ 2816944 h 2930503"/>
              <a:gd name="connsiteX66" fmla="*/ 11648796 w 15844514"/>
              <a:gd name="connsiteY66" fmla="*/ 2799200 h 2930503"/>
              <a:gd name="connsiteX67" fmla="*/ 11734339 w 15844514"/>
              <a:gd name="connsiteY67" fmla="*/ 2779963 h 2930503"/>
              <a:gd name="connsiteX68" fmla="*/ 11905052 w 15844514"/>
              <a:gd name="connsiteY68" fmla="*/ 2739992 h 2930503"/>
              <a:gd name="connsiteX69" fmla="*/ 12073896 w 15844514"/>
              <a:gd name="connsiteY69" fmla="*/ 2693299 h 2930503"/>
              <a:gd name="connsiteX70" fmla="*/ 12158319 w 15844514"/>
              <a:gd name="connsiteY70" fmla="*/ 2669578 h 2930503"/>
              <a:gd name="connsiteX71" fmla="*/ 12241621 w 15844514"/>
              <a:gd name="connsiteY71" fmla="*/ 2642683 h 2930503"/>
              <a:gd name="connsiteX72" fmla="*/ 12408038 w 15844514"/>
              <a:gd name="connsiteY72" fmla="*/ 2587397 h 2930503"/>
              <a:gd name="connsiteX73" fmla="*/ 12449501 w 15844514"/>
              <a:gd name="connsiteY73" fmla="*/ 2573389 h 2930503"/>
              <a:gd name="connsiteX74" fmla="*/ 12490405 w 15844514"/>
              <a:gd name="connsiteY74" fmla="*/ 2557700 h 2930503"/>
              <a:gd name="connsiteX75" fmla="*/ 12572213 w 15844514"/>
              <a:gd name="connsiteY75" fmla="*/ 2526322 h 2930503"/>
              <a:gd name="connsiteX76" fmla="*/ 12735455 w 15844514"/>
              <a:gd name="connsiteY76" fmla="*/ 2462445 h 2930503"/>
              <a:gd name="connsiteX77" fmla="*/ 12895707 w 15844514"/>
              <a:gd name="connsiteY77" fmla="*/ 2391657 h 2930503"/>
              <a:gd name="connsiteX78" fmla="*/ 13210984 w 15844514"/>
              <a:gd name="connsiteY78" fmla="*/ 2238875 h 2930503"/>
              <a:gd name="connsiteX79" fmla="*/ 13364887 w 15844514"/>
              <a:gd name="connsiteY79" fmla="*/ 2155012 h 2930503"/>
              <a:gd name="connsiteX80" fmla="*/ 13517296 w 15844514"/>
              <a:gd name="connsiteY80" fmla="*/ 2068349 h 2930503"/>
              <a:gd name="connsiteX81" fmla="*/ 13665595 w 15844514"/>
              <a:gd name="connsiteY81" fmla="*/ 1974961 h 2930503"/>
              <a:gd name="connsiteX82" fmla="*/ 13812213 w 15844514"/>
              <a:gd name="connsiteY82" fmla="*/ 1878959 h 2930503"/>
              <a:gd name="connsiteX83" fmla="*/ 13955657 w 15844514"/>
              <a:gd name="connsiteY83" fmla="*/ 1778100 h 2930503"/>
              <a:gd name="connsiteX84" fmla="*/ 14026818 w 15844514"/>
              <a:gd name="connsiteY84" fmla="*/ 1726924 h 2930503"/>
              <a:gd name="connsiteX85" fmla="*/ 14096112 w 15844514"/>
              <a:gd name="connsiteY85" fmla="*/ 1673319 h 2930503"/>
              <a:gd name="connsiteX86" fmla="*/ 14234139 w 15844514"/>
              <a:gd name="connsiteY86" fmla="*/ 1565363 h 2930503"/>
              <a:gd name="connsiteX87" fmla="*/ 14367683 w 15844514"/>
              <a:gd name="connsiteY87" fmla="*/ 1451804 h 2930503"/>
              <a:gd name="connsiteX88" fmla="*/ 14433988 w 15844514"/>
              <a:gd name="connsiteY88" fmla="*/ 1394464 h 2930503"/>
              <a:gd name="connsiteX89" fmla="*/ 14499173 w 15844514"/>
              <a:gd name="connsiteY89" fmla="*/ 1336003 h 2930503"/>
              <a:gd name="connsiteX90" fmla="*/ 14626180 w 15844514"/>
              <a:gd name="connsiteY90" fmla="*/ 1215346 h 2930503"/>
              <a:gd name="connsiteX91" fmla="*/ 14689497 w 15844514"/>
              <a:gd name="connsiteY91" fmla="*/ 1154831 h 2930503"/>
              <a:gd name="connsiteX92" fmla="*/ 14740486 w 15844514"/>
              <a:gd name="connsiteY92" fmla="*/ 1104028 h 2930503"/>
              <a:gd name="connsiteX93" fmla="*/ 14840785 w 15844514"/>
              <a:gd name="connsiteY93" fmla="*/ 1003730 h 2930503"/>
              <a:gd name="connsiteX94" fmla="*/ 15041568 w 15844514"/>
              <a:gd name="connsiteY94" fmla="*/ 802947 h 2930503"/>
              <a:gd name="connsiteX95" fmla="*/ 15844514 w 15844514"/>
              <a:gd name="connsiteY95" fmla="*/ 0 h 293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5844514" h="2930503">
                <a:moveTo>
                  <a:pt x="0" y="1873916"/>
                </a:moveTo>
                <a:lnTo>
                  <a:pt x="401380" y="1472536"/>
                </a:lnTo>
                <a:lnTo>
                  <a:pt x="602163" y="1271752"/>
                </a:lnTo>
                <a:lnTo>
                  <a:pt x="702462" y="1171454"/>
                </a:lnTo>
                <a:lnTo>
                  <a:pt x="727489" y="1146426"/>
                </a:lnTo>
                <a:cubicBezTo>
                  <a:pt x="731972" y="1141757"/>
                  <a:pt x="735334" y="1138769"/>
                  <a:pt x="738509" y="1135780"/>
                </a:cubicBezTo>
                <a:lnTo>
                  <a:pt x="748408" y="1126441"/>
                </a:lnTo>
                <a:lnTo>
                  <a:pt x="787818" y="1089086"/>
                </a:lnTo>
                <a:cubicBezTo>
                  <a:pt x="997006" y="889050"/>
                  <a:pt x="1227860" y="711053"/>
                  <a:pt x="1477392" y="563874"/>
                </a:cubicBezTo>
                <a:cubicBezTo>
                  <a:pt x="1727110" y="417256"/>
                  <a:pt x="1993452" y="298840"/>
                  <a:pt x="2269506" y="211430"/>
                </a:cubicBezTo>
                <a:cubicBezTo>
                  <a:pt x="2303499" y="198915"/>
                  <a:pt x="2338986" y="190884"/>
                  <a:pt x="2373726" y="180985"/>
                </a:cubicBezTo>
                <a:lnTo>
                  <a:pt x="2478320" y="151661"/>
                </a:lnTo>
                <a:lnTo>
                  <a:pt x="2584409" y="128128"/>
                </a:lnTo>
                <a:cubicBezTo>
                  <a:pt x="2619896" y="120657"/>
                  <a:pt x="2654636" y="110571"/>
                  <a:pt x="2690684" y="105715"/>
                </a:cubicBezTo>
                <a:lnTo>
                  <a:pt x="2797706" y="87224"/>
                </a:lnTo>
                <a:cubicBezTo>
                  <a:pt x="2815637" y="84236"/>
                  <a:pt x="2833193" y="80313"/>
                  <a:pt x="2851310" y="78259"/>
                </a:cubicBezTo>
                <a:lnTo>
                  <a:pt x="2905289" y="71909"/>
                </a:lnTo>
                <a:lnTo>
                  <a:pt x="3013058" y="58461"/>
                </a:lnTo>
                <a:cubicBezTo>
                  <a:pt x="3049106" y="54538"/>
                  <a:pt x="3085340" y="53231"/>
                  <a:pt x="3121388" y="50056"/>
                </a:cubicBezTo>
                <a:lnTo>
                  <a:pt x="3175552" y="45947"/>
                </a:lnTo>
                <a:cubicBezTo>
                  <a:pt x="3193670" y="44639"/>
                  <a:pt x="3211600" y="42585"/>
                  <a:pt x="3229717" y="42771"/>
                </a:cubicBezTo>
                <a:lnTo>
                  <a:pt x="3338233" y="40344"/>
                </a:lnTo>
                <a:lnTo>
                  <a:pt x="3392585" y="38849"/>
                </a:lnTo>
                <a:cubicBezTo>
                  <a:pt x="3410702" y="38849"/>
                  <a:pt x="3428819" y="39783"/>
                  <a:pt x="3446937" y="40157"/>
                </a:cubicBezTo>
                <a:lnTo>
                  <a:pt x="3555453" y="42771"/>
                </a:lnTo>
                <a:lnTo>
                  <a:pt x="3582536" y="43332"/>
                </a:lnTo>
                <a:cubicBezTo>
                  <a:pt x="3591501" y="43705"/>
                  <a:pt x="3600653" y="44826"/>
                  <a:pt x="3609618" y="45387"/>
                </a:cubicBezTo>
                <a:lnTo>
                  <a:pt x="3663782" y="49682"/>
                </a:lnTo>
                <a:lnTo>
                  <a:pt x="3772112" y="57527"/>
                </a:lnTo>
                <a:lnTo>
                  <a:pt x="3879881" y="71348"/>
                </a:lnTo>
                <a:cubicBezTo>
                  <a:pt x="3915743" y="76204"/>
                  <a:pt x="3951977" y="78819"/>
                  <a:pt x="3987464" y="86290"/>
                </a:cubicBezTo>
                <a:cubicBezTo>
                  <a:pt x="4273230" y="132611"/>
                  <a:pt x="4553767" y="211243"/>
                  <a:pt x="4822349" y="319946"/>
                </a:cubicBezTo>
                <a:cubicBezTo>
                  <a:pt x="5090559" y="429396"/>
                  <a:pt x="5344759" y="572093"/>
                  <a:pt x="5580844" y="739443"/>
                </a:cubicBezTo>
                <a:cubicBezTo>
                  <a:pt x="5641359" y="779226"/>
                  <a:pt x="5696271" y="826667"/>
                  <a:pt x="5754171" y="870186"/>
                </a:cubicBezTo>
                <a:cubicBezTo>
                  <a:pt x="5783495" y="891478"/>
                  <a:pt x="5809830" y="916506"/>
                  <a:pt x="5837473" y="939853"/>
                </a:cubicBezTo>
                <a:lnTo>
                  <a:pt x="5920027" y="1010454"/>
                </a:lnTo>
                <a:lnTo>
                  <a:pt x="6087005" y="1169773"/>
                </a:lnTo>
                <a:lnTo>
                  <a:pt x="6213824" y="1290804"/>
                </a:lnTo>
                <a:lnTo>
                  <a:pt x="6277515" y="1350945"/>
                </a:lnTo>
                <a:cubicBezTo>
                  <a:pt x="6298995" y="1370743"/>
                  <a:pt x="6321407" y="1389421"/>
                  <a:pt x="6343447" y="1408659"/>
                </a:cubicBezTo>
                <a:cubicBezTo>
                  <a:pt x="6694210" y="1717585"/>
                  <a:pt x="7080275" y="1986355"/>
                  <a:pt x="7491367" y="2208430"/>
                </a:cubicBezTo>
                <a:cubicBezTo>
                  <a:pt x="7903393" y="2429012"/>
                  <a:pt x="8341195" y="2601032"/>
                  <a:pt x="8792443" y="2722435"/>
                </a:cubicBezTo>
                <a:lnTo>
                  <a:pt x="8877052" y="2745596"/>
                </a:lnTo>
                <a:cubicBezTo>
                  <a:pt x="8905256" y="2752880"/>
                  <a:pt x="8934019" y="2758857"/>
                  <a:pt x="8962409" y="2765581"/>
                </a:cubicBezTo>
                <a:lnTo>
                  <a:pt x="9133494" y="2803870"/>
                </a:lnTo>
                <a:lnTo>
                  <a:pt x="9176266" y="2813395"/>
                </a:lnTo>
                <a:lnTo>
                  <a:pt x="9219412" y="2821053"/>
                </a:lnTo>
                <a:lnTo>
                  <a:pt x="9305702" y="2836182"/>
                </a:lnTo>
                <a:cubicBezTo>
                  <a:pt x="9363228" y="2846081"/>
                  <a:pt x="9420755" y="2856354"/>
                  <a:pt x="9478469" y="2865505"/>
                </a:cubicBezTo>
                <a:lnTo>
                  <a:pt x="9652357" y="2887358"/>
                </a:lnTo>
                <a:cubicBezTo>
                  <a:pt x="9710443" y="2894269"/>
                  <a:pt x="9768343" y="2902487"/>
                  <a:pt x="9826617" y="2905849"/>
                </a:cubicBezTo>
                <a:cubicBezTo>
                  <a:pt x="9943166" y="2913880"/>
                  <a:pt x="10059526" y="2925460"/>
                  <a:pt x="10176448" y="2926207"/>
                </a:cubicBezTo>
                <a:lnTo>
                  <a:pt x="10351643" y="2930129"/>
                </a:lnTo>
                <a:lnTo>
                  <a:pt x="10372749" y="2930503"/>
                </a:lnTo>
                <a:lnTo>
                  <a:pt x="10390491" y="2930503"/>
                </a:lnTo>
                <a:cubicBezTo>
                  <a:pt x="10401138" y="2930503"/>
                  <a:pt x="10416640" y="2930129"/>
                  <a:pt x="10431208" y="2929943"/>
                </a:cubicBezTo>
                <a:lnTo>
                  <a:pt x="10518806" y="2927888"/>
                </a:lnTo>
                <a:lnTo>
                  <a:pt x="10694001" y="2923032"/>
                </a:lnTo>
                <a:cubicBezTo>
                  <a:pt x="10752275" y="2919857"/>
                  <a:pt x="10810549" y="2915001"/>
                  <a:pt x="10868824" y="2910705"/>
                </a:cubicBezTo>
                <a:lnTo>
                  <a:pt x="10956234" y="2903981"/>
                </a:lnTo>
                <a:lnTo>
                  <a:pt x="10999939" y="2900432"/>
                </a:lnTo>
                <a:lnTo>
                  <a:pt x="11043458" y="2895390"/>
                </a:lnTo>
                <a:lnTo>
                  <a:pt x="11217346" y="2873724"/>
                </a:lnTo>
                <a:lnTo>
                  <a:pt x="11304197" y="2862330"/>
                </a:lnTo>
                <a:lnTo>
                  <a:pt x="11390487" y="2847388"/>
                </a:lnTo>
                <a:lnTo>
                  <a:pt x="11563067" y="2816944"/>
                </a:lnTo>
                <a:cubicBezTo>
                  <a:pt x="11591830" y="2812274"/>
                  <a:pt x="11620407" y="2805364"/>
                  <a:pt x="11648796" y="2799200"/>
                </a:cubicBezTo>
                <a:lnTo>
                  <a:pt x="11734339" y="2779963"/>
                </a:lnTo>
                <a:cubicBezTo>
                  <a:pt x="11791305" y="2766701"/>
                  <a:pt x="11848459" y="2754935"/>
                  <a:pt x="11905052" y="2739992"/>
                </a:cubicBezTo>
                <a:lnTo>
                  <a:pt x="12073896" y="2693299"/>
                </a:lnTo>
                <a:lnTo>
                  <a:pt x="12158319" y="2669578"/>
                </a:lnTo>
                <a:cubicBezTo>
                  <a:pt x="12186335" y="2661360"/>
                  <a:pt x="12213978" y="2651648"/>
                  <a:pt x="12241621" y="2642683"/>
                </a:cubicBezTo>
                <a:lnTo>
                  <a:pt x="12408038" y="2587397"/>
                </a:lnTo>
                <a:lnTo>
                  <a:pt x="12449501" y="2573389"/>
                </a:lnTo>
                <a:lnTo>
                  <a:pt x="12490405" y="2557700"/>
                </a:lnTo>
                <a:lnTo>
                  <a:pt x="12572213" y="2526322"/>
                </a:lnTo>
                <a:cubicBezTo>
                  <a:pt x="12626565" y="2505029"/>
                  <a:pt x="12681290" y="2484484"/>
                  <a:pt x="12735455" y="2462445"/>
                </a:cubicBezTo>
                <a:lnTo>
                  <a:pt x="12895707" y="2391657"/>
                </a:lnTo>
                <a:cubicBezTo>
                  <a:pt x="13003290" y="2346084"/>
                  <a:pt x="13106577" y="2290985"/>
                  <a:pt x="13210984" y="2238875"/>
                </a:cubicBezTo>
                <a:cubicBezTo>
                  <a:pt x="13263655" y="2213473"/>
                  <a:pt x="13313897" y="2183402"/>
                  <a:pt x="13364887" y="2155012"/>
                </a:cubicBezTo>
                <a:lnTo>
                  <a:pt x="13517296" y="2068349"/>
                </a:lnTo>
                <a:lnTo>
                  <a:pt x="13665595" y="1974961"/>
                </a:lnTo>
                <a:cubicBezTo>
                  <a:pt x="13714717" y="1943209"/>
                  <a:pt x="13764960" y="1913325"/>
                  <a:pt x="13812213" y="1878959"/>
                </a:cubicBezTo>
                <a:lnTo>
                  <a:pt x="13955657" y="1778100"/>
                </a:lnTo>
                <a:cubicBezTo>
                  <a:pt x="13979378" y="1760917"/>
                  <a:pt x="14003658" y="1744854"/>
                  <a:pt x="14026818" y="1726924"/>
                </a:cubicBezTo>
                <a:lnTo>
                  <a:pt x="14096112" y="1673319"/>
                </a:lnTo>
                <a:lnTo>
                  <a:pt x="14234139" y="1565363"/>
                </a:lnTo>
                <a:cubicBezTo>
                  <a:pt x="14279525" y="1528568"/>
                  <a:pt x="14323230" y="1489719"/>
                  <a:pt x="14367683" y="1451804"/>
                </a:cubicBezTo>
                <a:lnTo>
                  <a:pt x="14433988" y="1394464"/>
                </a:lnTo>
                <a:cubicBezTo>
                  <a:pt x="14456028" y="1375226"/>
                  <a:pt x="14478440" y="1356362"/>
                  <a:pt x="14499173" y="1336003"/>
                </a:cubicBezTo>
                <a:lnTo>
                  <a:pt x="14626180" y="1215346"/>
                </a:lnTo>
                <a:lnTo>
                  <a:pt x="14689497" y="1154831"/>
                </a:lnTo>
                <a:lnTo>
                  <a:pt x="14740486" y="1104028"/>
                </a:lnTo>
                <a:lnTo>
                  <a:pt x="14840785" y="1003730"/>
                </a:lnTo>
                <a:lnTo>
                  <a:pt x="15041568" y="802947"/>
                </a:lnTo>
                <a:lnTo>
                  <a:pt x="15844514" y="0"/>
                </a:lnTo>
              </a:path>
            </a:pathLst>
          </a:custGeom>
          <a:noFill/>
          <a:ln w="8890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97F95DB6-D3F6-F1A0-BBCB-36142988DA0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7113976" y="6312177"/>
            <a:ext cx="19172908" cy="2890949"/>
          </a:xfrm>
          <a:custGeom>
            <a:avLst/>
            <a:gdLst>
              <a:gd name="connsiteX0" fmla="*/ 0 w 15843580"/>
              <a:gd name="connsiteY0" fmla="*/ 2173690 h 2890949"/>
              <a:gd name="connsiteX1" fmla="*/ 401380 w 15843580"/>
              <a:gd name="connsiteY1" fmla="*/ 1772310 h 2890949"/>
              <a:gd name="connsiteX2" fmla="*/ 602163 w 15843580"/>
              <a:gd name="connsiteY2" fmla="*/ 1571527 h 2890949"/>
              <a:gd name="connsiteX3" fmla="*/ 804628 w 15843580"/>
              <a:gd name="connsiteY3" fmla="*/ 1372611 h 2890949"/>
              <a:gd name="connsiteX4" fmla="*/ 1706005 w 15843580"/>
              <a:gd name="connsiteY4" fmla="*/ 686399 h 2890949"/>
              <a:gd name="connsiteX5" fmla="*/ 2741113 w 15843580"/>
              <a:gd name="connsiteY5" fmla="*/ 225811 h 2890949"/>
              <a:gd name="connsiteX6" fmla="*/ 2877272 w 15843580"/>
              <a:gd name="connsiteY6" fmla="*/ 185841 h 2890949"/>
              <a:gd name="connsiteX7" fmla="*/ 3013992 w 15843580"/>
              <a:gd name="connsiteY7" fmla="*/ 147926 h 2890949"/>
              <a:gd name="connsiteX8" fmla="*/ 3152392 w 15843580"/>
              <a:gd name="connsiteY8" fmla="*/ 116735 h 2890949"/>
              <a:gd name="connsiteX9" fmla="*/ 3291353 w 15843580"/>
              <a:gd name="connsiteY9" fmla="*/ 87598 h 2890949"/>
              <a:gd name="connsiteX10" fmla="*/ 3431247 w 15843580"/>
              <a:gd name="connsiteY10" fmla="*/ 63317 h 2890949"/>
              <a:gd name="connsiteX11" fmla="*/ 3501288 w 15843580"/>
              <a:gd name="connsiteY11" fmla="*/ 51737 h 2890949"/>
              <a:gd name="connsiteX12" fmla="*/ 3571703 w 15843580"/>
              <a:gd name="connsiteY12" fmla="*/ 42958 h 2890949"/>
              <a:gd name="connsiteX13" fmla="*/ 3712531 w 15843580"/>
              <a:gd name="connsiteY13" fmla="*/ 25588 h 2890949"/>
              <a:gd name="connsiteX14" fmla="*/ 3853920 w 15843580"/>
              <a:gd name="connsiteY14" fmla="*/ 14382 h 2890949"/>
              <a:gd name="connsiteX15" fmla="*/ 3924708 w 15843580"/>
              <a:gd name="connsiteY15" fmla="*/ 9152 h 2890949"/>
              <a:gd name="connsiteX16" fmla="*/ 3995496 w 15843580"/>
              <a:gd name="connsiteY16" fmla="*/ 5043 h 2890949"/>
              <a:gd name="connsiteX17" fmla="*/ 4137445 w 15843580"/>
              <a:gd name="connsiteY17" fmla="*/ 1681 h 2890949"/>
              <a:gd name="connsiteX18" fmla="*/ 4208419 w 15843580"/>
              <a:gd name="connsiteY18" fmla="*/ 0 h 2890949"/>
              <a:gd name="connsiteX19" fmla="*/ 4279394 w 15843580"/>
              <a:gd name="connsiteY19" fmla="*/ 1494 h 2890949"/>
              <a:gd name="connsiteX20" fmla="*/ 4421343 w 15843580"/>
              <a:gd name="connsiteY20" fmla="*/ 5043 h 2890949"/>
              <a:gd name="connsiteX21" fmla="*/ 4456830 w 15843580"/>
              <a:gd name="connsiteY21" fmla="*/ 5977 h 2890949"/>
              <a:gd name="connsiteX22" fmla="*/ 4492131 w 15843580"/>
              <a:gd name="connsiteY22" fmla="*/ 8405 h 2890949"/>
              <a:gd name="connsiteX23" fmla="*/ 4562919 w 15843580"/>
              <a:gd name="connsiteY23" fmla="*/ 13821 h 2890949"/>
              <a:gd name="connsiteX24" fmla="*/ 4704494 w 15843580"/>
              <a:gd name="connsiteY24" fmla="*/ 24654 h 2890949"/>
              <a:gd name="connsiteX25" fmla="*/ 4845323 w 15843580"/>
              <a:gd name="connsiteY25" fmla="*/ 42211 h 2890949"/>
              <a:gd name="connsiteX26" fmla="*/ 4985778 w 15843580"/>
              <a:gd name="connsiteY26" fmla="*/ 62009 h 2890949"/>
              <a:gd name="connsiteX27" fmla="*/ 6076732 w 15843580"/>
              <a:gd name="connsiteY27" fmla="*/ 367574 h 2890949"/>
              <a:gd name="connsiteX28" fmla="*/ 7068134 w 15843580"/>
              <a:gd name="connsiteY28" fmla="*/ 915572 h 2890949"/>
              <a:gd name="connsiteX29" fmla="*/ 7294693 w 15843580"/>
              <a:gd name="connsiteY29" fmla="*/ 1086658 h 2890949"/>
              <a:gd name="connsiteX30" fmla="*/ 7403583 w 15843580"/>
              <a:gd name="connsiteY30" fmla="*/ 1177618 h 2890949"/>
              <a:gd name="connsiteX31" fmla="*/ 7511165 w 15843580"/>
              <a:gd name="connsiteY31" fmla="*/ 1270258 h 2890949"/>
              <a:gd name="connsiteX32" fmla="*/ 7716618 w 15843580"/>
              <a:gd name="connsiteY32" fmla="*/ 1465999 h 2890949"/>
              <a:gd name="connsiteX33" fmla="*/ 7819531 w 15843580"/>
              <a:gd name="connsiteY33" fmla="*/ 1563869 h 2890949"/>
              <a:gd name="connsiteX34" fmla="*/ 7870894 w 15843580"/>
              <a:gd name="connsiteY34" fmla="*/ 1612804 h 2890949"/>
              <a:gd name="connsiteX35" fmla="*/ 7924312 w 15843580"/>
              <a:gd name="connsiteY35" fmla="*/ 1659498 h 2890949"/>
              <a:gd name="connsiteX36" fmla="*/ 8853892 w 15843580"/>
              <a:gd name="connsiteY36" fmla="*/ 2307234 h 2890949"/>
              <a:gd name="connsiteX37" fmla="*/ 9907678 w 15843580"/>
              <a:gd name="connsiteY37" fmla="*/ 2723370 h 2890949"/>
              <a:gd name="connsiteX38" fmla="*/ 9976037 w 15843580"/>
              <a:gd name="connsiteY38" fmla="*/ 2742234 h 2890949"/>
              <a:gd name="connsiteX39" fmla="*/ 10045144 w 15843580"/>
              <a:gd name="connsiteY39" fmla="*/ 2758110 h 2890949"/>
              <a:gd name="connsiteX40" fmla="*/ 10183544 w 15843580"/>
              <a:gd name="connsiteY40" fmla="*/ 2789301 h 2890949"/>
              <a:gd name="connsiteX41" fmla="*/ 10218098 w 15843580"/>
              <a:gd name="connsiteY41" fmla="*/ 2797146 h 2890949"/>
              <a:gd name="connsiteX42" fmla="*/ 10253025 w 15843580"/>
              <a:gd name="connsiteY42" fmla="*/ 2803309 h 2890949"/>
              <a:gd name="connsiteX43" fmla="*/ 10322879 w 15843580"/>
              <a:gd name="connsiteY43" fmla="*/ 2815450 h 2890949"/>
              <a:gd name="connsiteX44" fmla="*/ 10462773 w 15843580"/>
              <a:gd name="connsiteY44" fmla="*/ 2839357 h 2890949"/>
              <a:gd name="connsiteX45" fmla="*/ 10603603 w 15843580"/>
              <a:gd name="connsiteY45" fmla="*/ 2856727 h 2890949"/>
              <a:gd name="connsiteX46" fmla="*/ 10744618 w 15843580"/>
              <a:gd name="connsiteY46" fmla="*/ 2871856 h 2890949"/>
              <a:gd name="connsiteX47" fmla="*/ 11027955 w 15843580"/>
              <a:gd name="connsiteY47" fmla="*/ 2888292 h 2890949"/>
              <a:gd name="connsiteX48" fmla="*/ 12157572 w 15843580"/>
              <a:gd name="connsiteY48" fmla="*/ 2800134 h 2890949"/>
              <a:gd name="connsiteX49" fmla="*/ 12227052 w 15843580"/>
              <a:gd name="connsiteY49" fmla="*/ 2785566 h 2890949"/>
              <a:gd name="connsiteX50" fmla="*/ 12296347 w 15843580"/>
              <a:gd name="connsiteY50" fmla="*/ 2769876 h 2890949"/>
              <a:gd name="connsiteX51" fmla="*/ 12434559 w 15843580"/>
              <a:gd name="connsiteY51" fmla="*/ 2737751 h 2890949"/>
              <a:gd name="connsiteX52" fmla="*/ 12571279 w 15843580"/>
              <a:gd name="connsiteY52" fmla="*/ 2699649 h 2890949"/>
              <a:gd name="connsiteX53" fmla="*/ 12639638 w 15843580"/>
              <a:gd name="connsiteY53" fmla="*/ 2680598 h 2890949"/>
              <a:gd name="connsiteX54" fmla="*/ 12707065 w 15843580"/>
              <a:gd name="connsiteY54" fmla="*/ 2658745 h 2890949"/>
              <a:gd name="connsiteX55" fmla="*/ 12841729 w 15843580"/>
              <a:gd name="connsiteY55" fmla="*/ 2614106 h 2890949"/>
              <a:gd name="connsiteX56" fmla="*/ 12875350 w 15843580"/>
              <a:gd name="connsiteY56" fmla="*/ 2602900 h 2890949"/>
              <a:gd name="connsiteX57" fmla="*/ 12908408 w 15843580"/>
              <a:gd name="connsiteY57" fmla="*/ 2590199 h 2890949"/>
              <a:gd name="connsiteX58" fmla="*/ 12974527 w 15843580"/>
              <a:gd name="connsiteY58" fmla="*/ 2564611 h 2890949"/>
              <a:gd name="connsiteX59" fmla="*/ 13106763 w 15843580"/>
              <a:gd name="connsiteY59" fmla="*/ 2513060 h 2890949"/>
              <a:gd name="connsiteX60" fmla="*/ 13236572 w 15843580"/>
              <a:gd name="connsiteY60" fmla="*/ 2455534 h 2890949"/>
              <a:gd name="connsiteX61" fmla="*/ 13492081 w 15843580"/>
              <a:gd name="connsiteY61" fmla="*/ 2331889 h 2890949"/>
              <a:gd name="connsiteX62" fmla="*/ 13616659 w 15843580"/>
              <a:gd name="connsiteY62" fmla="*/ 2263902 h 2890949"/>
              <a:gd name="connsiteX63" fmla="*/ 13740119 w 15843580"/>
              <a:gd name="connsiteY63" fmla="*/ 2194049 h 2890949"/>
              <a:gd name="connsiteX64" fmla="*/ 13860028 w 15843580"/>
              <a:gd name="connsiteY64" fmla="*/ 2118218 h 2890949"/>
              <a:gd name="connsiteX65" fmla="*/ 13978817 w 15843580"/>
              <a:gd name="connsiteY65" fmla="*/ 2040706 h 2890949"/>
              <a:gd name="connsiteX66" fmla="*/ 14094992 w 15843580"/>
              <a:gd name="connsiteY66" fmla="*/ 1959085 h 2890949"/>
              <a:gd name="connsiteX67" fmla="*/ 14152704 w 15843580"/>
              <a:gd name="connsiteY67" fmla="*/ 1917808 h 2890949"/>
              <a:gd name="connsiteX68" fmla="*/ 14208737 w 15843580"/>
              <a:gd name="connsiteY68" fmla="*/ 1874103 h 2890949"/>
              <a:gd name="connsiteX69" fmla="*/ 14320615 w 15843580"/>
              <a:gd name="connsiteY69" fmla="*/ 1786879 h 2890949"/>
              <a:gd name="connsiteX70" fmla="*/ 14428572 w 15843580"/>
              <a:gd name="connsiteY70" fmla="*/ 1694798 h 2890949"/>
              <a:gd name="connsiteX71" fmla="*/ 14482363 w 15843580"/>
              <a:gd name="connsiteY71" fmla="*/ 1648478 h 2890949"/>
              <a:gd name="connsiteX72" fmla="*/ 14535221 w 15843580"/>
              <a:gd name="connsiteY72" fmla="*/ 1601224 h 2890949"/>
              <a:gd name="connsiteX73" fmla="*/ 14637947 w 15843580"/>
              <a:gd name="connsiteY73" fmla="*/ 1503354 h 2890949"/>
              <a:gd name="connsiteX74" fmla="*/ 14689310 w 15843580"/>
              <a:gd name="connsiteY74" fmla="*/ 1454419 h 2890949"/>
              <a:gd name="connsiteX75" fmla="*/ 14739553 w 15843580"/>
              <a:gd name="connsiteY75" fmla="*/ 1404363 h 2890949"/>
              <a:gd name="connsiteX76" fmla="*/ 14839851 w 15843580"/>
              <a:gd name="connsiteY76" fmla="*/ 1304065 h 2890949"/>
              <a:gd name="connsiteX77" fmla="*/ 15040635 w 15843580"/>
              <a:gd name="connsiteY77" fmla="*/ 1103281 h 2890949"/>
              <a:gd name="connsiteX78" fmla="*/ 15843581 w 15843580"/>
              <a:gd name="connsiteY78" fmla="*/ 300335 h 289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5843580" h="2890949">
                <a:moveTo>
                  <a:pt x="0" y="2173690"/>
                </a:moveTo>
                <a:lnTo>
                  <a:pt x="401380" y="1772310"/>
                </a:lnTo>
                <a:lnTo>
                  <a:pt x="602163" y="1571527"/>
                </a:lnTo>
                <a:cubicBezTo>
                  <a:pt x="669216" y="1504661"/>
                  <a:pt x="735334" y="1437048"/>
                  <a:pt x="804628" y="1372611"/>
                </a:cubicBezTo>
                <a:cubicBezTo>
                  <a:pt x="1077880" y="1110939"/>
                  <a:pt x="1379895" y="878777"/>
                  <a:pt x="1706005" y="686399"/>
                </a:cubicBezTo>
                <a:cubicBezTo>
                  <a:pt x="2032301" y="494581"/>
                  <a:pt x="2380263" y="339744"/>
                  <a:pt x="2741113" y="225811"/>
                </a:cubicBezTo>
                <a:cubicBezTo>
                  <a:pt x="2785752" y="209935"/>
                  <a:pt x="2831699" y="198916"/>
                  <a:pt x="2877272" y="185841"/>
                </a:cubicBezTo>
                <a:lnTo>
                  <a:pt x="3013992" y="147926"/>
                </a:lnTo>
                <a:lnTo>
                  <a:pt x="3152392" y="116735"/>
                </a:lnTo>
                <a:cubicBezTo>
                  <a:pt x="3198712" y="106835"/>
                  <a:pt x="3244472" y="94695"/>
                  <a:pt x="3291353" y="87598"/>
                </a:cubicBezTo>
                <a:lnTo>
                  <a:pt x="3431247" y="63317"/>
                </a:lnTo>
                <a:cubicBezTo>
                  <a:pt x="3454594" y="59581"/>
                  <a:pt x="3477755" y="54538"/>
                  <a:pt x="3501288" y="51737"/>
                </a:cubicBezTo>
                <a:lnTo>
                  <a:pt x="3571703" y="42958"/>
                </a:lnTo>
                <a:lnTo>
                  <a:pt x="3712531" y="25588"/>
                </a:lnTo>
                <a:cubicBezTo>
                  <a:pt x="3759598" y="20359"/>
                  <a:pt x="3806852" y="18117"/>
                  <a:pt x="3853920" y="14382"/>
                </a:cubicBezTo>
                <a:lnTo>
                  <a:pt x="3924708" y="9152"/>
                </a:lnTo>
                <a:cubicBezTo>
                  <a:pt x="3948241" y="7471"/>
                  <a:pt x="3971962" y="5230"/>
                  <a:pt x="3995496" y="5043"/>
                </a:cubicBezTo>
                <a:lnTo>
                  <a:pt x="4137445" y="1681"/>
                </a:lnTo>
                <a:lnTo>
                  <a:pt x="4208419" y="0"/>
                </a:lnTo>
                <a:cubicBezTo>
                  <a:pt x="4232140" y="0"/>
                  <a:pt x="4255673" y="934"/>
                  <a:pt x="4279394" y="1494"/>
                </a:cubicBezTo>
                <a:lnTo>
                  <a:pt x="4421343" y="5043"/>
                </a:lnTo>
                <a:lnTo>
                  <a:pt x="4456830" y="5977"/>
                </a:lnTo>
                <a:cubicBezTo>
                  <a:pt x="4468597" y="6537"/>
                  <a:pt x="4480364" y="7658"/>
                  <a:pt x="4492131" y="8405"/>
                </a:cubicBezTo>
                <a:lnTo>
                  <a:pt x="4562919" y="13821"/>
                </a:lnTo>
                <a:lnTo>
                  <a:pt x="4704494" y="24654"/>
                </a:lnTo>
                <a:lnTo>
                  <a:pt x="4845323" y="42211"/>
                </a:lnTo>
                <a:cubicBezTo>
                  <a:pt x="4892203" y="48375"/>
                  <a:pt x="4939458" y="52671"/>
                  <a:pt x="4985778" y="62009"/>
                </a:cubicBezTo>
                <a:cubicBezTo>
                  <a:pt x="5359328" y="122338"/>
                  <a:pt x="5726155" y="225064"/>
                  <a:pt x="6076732" y="367574"/>
                </a:cubicBezTo>
                <a:cubicBezTo>
                  <a:pt x="6427122" y="510644"/>
                  <a:pt x="6759769" y="696485"/>
                  <a:pt x="7068134" y="915572"/>
                </a:cubicBezTo>
                <a:cubicBezTo>
                  <a:pt x="7146767" y="968243"/>
                  <a:pt x="7219422" y="1029131"/>
                  <a:pt x="7294693" y="1086658"/>
                </a:cubicBezTo>
                <a:cubicBezTo>
                  <a:pt x="7332608" y="1114861"/>
                  <a:pt x="7367535" y="1146987"/>
                  <a:pt x="7403583" y="1177618"/>
                </a:cubicBezTo>
                <a:lnTo>
                  <a:pt x="7511165" y="1270258"/>
                </a:lnTo>
                <a:lnTo>
                  <a:pt x="7716618" y="1465999"/>
                </a:lnTo>
                <a:lnTo>
                  <a:pt x="7819531" y="1563869"/>
                </a:lnTo>
                <a:lnTo>
                  <a:pt x="7870894" y="1612804"/>
                </a:lnTo>
                <a:cubicBezTo>
                  <a:pt x="7888264" y="1628867"/>
                  <a:pt x="7906568" y="1643809"/>
                  <a:pt x="7924312" y="1659498"/>
                </a:cubicBezTo>
                <a:cubicBezTo>
                  <a:pt x="8208397" y="1909590"/>
                  <a:pt x="8520872" y="2127183"/>
                  <a:pt x="8853892" y="2307234"/>
                </a:cubicBezTo>
                <a:cubicBezTo>
                  <a:pt x="9187660" y="2485978"/>
                  <a:pt x="9542346" y="2624752"/>
                  <a:pt x="9907678" y="2723370"/>
                </a:cubicBezTo>
                <a:lnTo>
                  <a:pt x="9976037" y="2742234"/>
                </a:lnTo>
                <a:cubicBezTo>
                  <a:pt x="9999011" y="2748211"/>
                  <a:pt x="10022171" y="2752880"/>
                  <a:pt x="10045144" y="2758110"/>
                </a:cubicBezTo>
                <a:lnTo>
                  <a:pt x="10183544" y="2789301"/>
                </a:lnTo>
                <a:lnTo>
                  <a:pt x="10218098" y="2797146"/>
                </a:lnTo>
                <a:lnTo>
                  <a:pt x="10253025" y="2803309"/>
                </a:lnTo>
                <a:lnTo>
                  <a:pt x="10322879" y="2815450"/>
                </a:lnTo>
                <a:cubicBezTo>
                  <a:pt x="10369573" y="2823481"/>
                  <a:pt x="10416080" y="2831886"/>
                  <a:pt x="10462773" y="2839357"/>
                </a:cubicBezTo>
                <a:lnTo>
                  <a:pt x="10603603" y="2856727"/>
                </a:lnTo>
                <a:cubicBezTo>
                  <a:pt x="10650669" y="2862330"/>
                  <a:pt x="10697363" y="2869241"/>
                  <a:pt x="10744618" y="2871856"/>
                </a:cubicBezTo>
                <a:cubicBezTo>
                  <a:pt x="10838939" y="2878019"/>
                  <a:pt x="10933260" y="2888292"/>
                  <a:pt x="11027955" y="2888292"/>
                </a:cubicBezTo>
                <a:cubicBezTo>
                  <a:pt x="11406175" y="2900246"/>
                  <a:pt x="11785890" y="2872042"/>
                  <a:pt x="12157572" y="2800134"/>
                </a:cubicBezTo>
                <a:cubicBezTo>
                  <a:pt x="12180918" y="2796585"/>
                  <a:pt x="12203893" y="2790795"/>
                  <a:pt x="12227052" y="2785566"/>
                </a:cubicBezTo>
                <a:lnTo>
                  <a:pt x="12296347" y="2769876"/>
                </a:lnTo>
                <a:cubicBezTo>
                  <a:pt x="12342479" y="2759044"/>
                  <a:pt x="12388799" y="2749892"/>
                  <a:pt x="12434559" y="2737751"/>
                </a:cubicBezTo>
                <a:lnTo>
                  <a:pt x="12571279" y="2699649"/>
                </a:lnTo>
                <a:lnTo>
                  <a:pt x="12639638" y="2680598"/>
                </a:lnTo>
                <a:cubicBezTo>
                  <a:pt x="12662239" y="2673874"/>
                  <a:pt x="12684652" y="2665843"/>
                  <a:pt x="12707065" y="2658745"/>
                </a:cubicBezTo>
                <a:lnTo>
                  <a:pt x="12841729" y="2614106"/>
                </a:lnTo>
                <a:lnTo>
                  <a:pt x="12875350" y="2602900"/>
                </a:lnTo>
                <a:lnTo>
                  <a:pt x="12908408" y="2590199"/>
                </a:lnTo>
                <a:lnTo>
                  <a:pt x="12974527" y="2564611"/>
                </a:lnTo>
                <a:cubicBezTo>
                  <a:pt x="13018606" y="2547427"/>
                  <a:pt x="13062872" y="2530804"/>
                  <a:pt x="13106763" y="2513060"/>
                </a:cubicBezTo>
                <a:lnTo>
                  <a:pt x="13236572" y="2455534"/>
                </a:lnTo>
                <a:cubicBezTo>
                  <a:pt x="13323983" y="2419113"/>
                  <a:pt x="13407098" y="2373726"/>
                  <a:pt x="13492081" y="2331889"/>
                </a:cubicBezTo>
                <a:cubicBezTo>
                  <a:pt x="13534853" y="2311530"/>
                  <a:pt x="13575383" y="2286876"/>
                  <a:pt x="13616659" y="2263902"/>
                </a:cubicBezTo>
                <a:lnTo>
                  <a:pt x="13740119" y="2194049"/>
                </a:lnTo>
                <a:lnTo>
                  <a:pt x="13860028" y="2118218"/>
                </a:lnTo>
                <a:cubicBezTo>
                  <a:pt x="13899811" y="2092443"/>
                  <a:pt x="13940715" y="2068722"/>
                  <a:pt x="13978817" y="2040706"/>
                </a:cubicBezTo>
                <a:lnTo>
                  <a:pt x="14094992" y="1959085"/>
                </a:lnTo>
                <a:cubicBezTo>
                  <a:pt x="14114229" y="1945264"/>
                  <a:pt x="14134027" y="1932376"/>
                  <a:pt x="14152704" y="1917808"/>
                </a:cubicBezTo>
                <a:lnTo>
                  <a:pt x="14208737" y="1874103"/>
                </a:lnTo>
                <a:lnTo>
                  <a:pt x="14320615" y="1786879"/>
                </a:lnTo>
                <a:cubicBezTo>
                  <a:pt x="14357410" y="1757181"/>
                  <a:pt x="14392524" y="1725429"/>
                  <a:pt x="14428572" y="1694798"/>
                </a:cubicBezTo>
                <a:lnTo>
                  <a:pt x="14482363" y="1648478"/>
                </a:lnTo>
                <a:cubicBezTo>
                  <a:pt x="14500294" y="1632976"/>
                  <a:pt x="14518411" y="1617847"/>
                  <a:pt x="14535221" y="1601224"/>
                </a:cubicBezTo>
                <a:lnTo>
                  <a:pt x="14637947" y="1503354"/>
                </a:lnTo>
                <a:lnTo>
                  <a:pt x="14689310" y="1454419"/>
                </a:lnTo>
                <a:lnTo>
                  <a:pt x="14739553" y="1404363"/>
                </a:lnTo>
                <a:lnTo>
                  <a:pt x="14839851" y="1304065"/>
                </a:lnTo>
                <a:lnTo>
                  <a:pt x="15040635" y="1103281"/>
                </a:lnTo>
                <a:lnTo>
                  <a:pt x="15843581" y="300335"/>
                </a:lnTo>
              </a:path>
            </a:pathLst>
          </a:custGeom>
          <a:noFill/>
          <a:ln w="8890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pic>
        <p:nvPicPr>
          <p:cNvPr id="32" name="Afbeelding 31">
            <a:extLst>
              <a:ext uri="{FF2B5EF4-FFF2-40B4-BE49-F238E27FC236}">
                <a16:creationId xmlns:a16="http://schemas.microsoft.com/office/drawing/2014/main" id="{A241436D-89F4-2671-F1DD-10F606DFF8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560250"/>
            <a:ext cx="10800000" cy="5737500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9715FFDF-8F20-9D8A-838F-9B64F64A6FB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7086" y="6444343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practischestudie.nl</a:t>
            </a:r>
          </a:p>
        </p:txBody>
      </p:sp>
    </p:spTree>
    <p:extLst>
      <p:ext uri="{BB962C8B-B14F-4D97-AF65-F5344CB8AC3E}">
        <p14:creationId xmlns:p14="http://schemas.microsoft.com/office/powerpoint/2010/main" val="38429574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D658F-A4A4-BFA2-95BE-94377BE6A5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55EF9CF-4BB4-0391-7F3D-70B3A4266FF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871883"/>
            <a:ext cx="713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DINEngschrift" pitchFamily="2" charset="0"/>
              </a:rPr>
              <a:t>LAYOUT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7B538E-B3D3-4245-00E7-7D71FEF3F86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3683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20684AD-97AB-748D-3FA5-0F890A2C8F5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5864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261AE6-77E5-CF9E-7077-83023F7902D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8045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3B8A560-31BD-DBE5-3F21-A750EBE57CC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0226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FF1EA7F-0906-5C37-AD4D-991F7F27ABB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2407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6F6D36-09BE-0DC4-7714-5634ABEBE52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284510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#000E29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65C843-59CE-0462-806A-1950001B417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065971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#003399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A95667-B481-E149-EC64-4C3788BCCA0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852194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#D9DEF1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CE9782F-F305-02D7-3298-02F4AD8E8FC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631713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#F5F6FC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BAF71E0-EB90-6E45-D9CF-9015FA17F9A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1" y="-414363"/>
            <a:ext cx="1113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* eigen kleur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94DD1112-81EE-15F4-A77F-4EC419922F7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04814" y="8480661"/>
            <a:ext cx="15844701" cy="2892027"/>
          </a:xfrm>
          <a:custGeom>
            <a:avLst/>
            <a:gdLst>
              <a:gd name="connsiteX0" fmla="*/ 0 w 15844701"/>
              <a:gd name="connsiteY0" fmla="*/ 2511753 h 2892027"/>
              <a:gd name="connsiteX1" fmla="*/ 401380 w 15844701"/>
              <a:gd name="connsiteY1" fmla="*/ 2110373 h 2892027"/>
              <a:gd name="connsiteX2" fmla="*/ 602163 w 15844701"/>
              <a:gd name="connsiteY2" fmla="*/ 1909590 h 2892027"/>
              <a:gd name="connsiteX3" fmla="*/ 702462 w 15844701"/>
              <a:gd name="connsiteY3" fmla="*/ 1809291 h 2892027"/>
              <a:gd name="connsiteX4" fmla="*/ 727489 w 15844701"/>
              <a:gd name="connsiteY4" fmla="*/ 1784264 h 2892027"/>
              <a:gd name="connsiteX5" fmla="*/ 741871 w 15844701"/>
              <a:gd name="connsiteY5" fmla="*/ 1770256 h 2892027"/>
              <a:gd name="connsiteX6" fmla="*/ 757747 w 15844701"/>
              <a:gd name="connsiteY6" fmla="*/ 1755127 h 2892027"/>
              <a:gd name="connsiteX7" fmla="*/ 821064 w 15844701"/>
              <a:gd name="connsiteY7" fmla="*/ 1694612 h 2892027"/>
              <a:gd name="connsiteX8" fmla="*/ 1934244 w 15844701"/>
              <a:gd name="connsiteY8" fmla="*/ 847399 h 2892027"/>
              <a:gd name="connsiteX9" fmla="*/ 3212347 w 15844701"/>
              <a:gd name="connsiteY9" fmla="*/ 278669 h 2892027"/>
              <a:gd name="connsiteX10" fmla="*/ 3380445 w 15844701"/>
              <a:gd name="connsiteY10" fmla="*/ 229173 h 2892027"/>
              <a:gd name="connsiteX11" fmla="*/ 3549476 w 15844701"/>
              <a:gd name="connsiteY11" fmla="*/ 182666 h 2892027"/>
              <a:gd name="connsiteX12" fmla="*/ 3720376 w 15844701"/>
              <a:gd name="connsiteY12" fmla="*/ 143817 h 2892027"/>
              <a:gd name="connsiteX13" fmla="*/ 3891835 w 15844701"/>
              <a:gd name="connsiteY13" fmla="*/ 107956 h 2892027"/>
              <a:gd name="connsiteX14" fmla="*/ 4064602 w 15844701"/>
              <a:gd name="connsiteY14" fmla="*/ 77885 h 2892027"/>
              <a:gd name="connsiteX15" fmla="*/ 4151079 w 15844701"/>
              <a:gd name="connsiteY15" fmla="*/ 63877 h 2892027"/>
              <a:gd name="connsiteX16" fmla="*/ 4238117 w 15844701"/>
              <a:gd name="connsiteY16" fmla="*/ 52857 h 2892027"/>
              <a:gd name="connsiteX17" fmla="*/ 4412191 w 15844701"/>
              <a:gd name="connsiteY17" fmla="*/ 31565 h 2892027"/>
              <a:gd name="connsiteX18" fmla="*/ 4586826 w 15844701"/>
              <a:gd name="connsiteY18" fmla="*/ 17370 h 2892027"/>
              <a:gd name="connsiteX19" fmla="*/ 4674236 w 15844701"/>
              <a:gd name="connsiteY19" fmla="*/ 11020 h 2892027"/>
              <a:gd name="connsiteX20" fmla="*/ 4761648 w 15844701"/>
              <a:gd name="connsiteY20" fmla="*/ 6164 h 2892027"/>
              <a:gd name="connsiteX21" fmla="*/ 4936842 w 15844701"/>
              <a:gd name="connsiteY21" fmla="*/ 1868 h 2892027"/>
              <a:gd name="connsiteX22" fmla="*/ 5024440 w 15844701"/>
              <a:gd name="connsiteY22" fmla="*/ 0 h 2892027"/>
              <a:gd name="connsiteX23" fmla="*/ 5112038 w 15844701"/>
              <a:gd name="connsiteY23" fmla="*/ 1494 h 2892027"/>
              <a:gd name="connsiteX24" fmla="*/ 5287233 w 15844701"/>
              <a:gd name="connsiteY24" fmla="*/ 6164 h 2892027"/>
              <a:gd name="connsiteX25" fmla="*/ 5330938 w 15844701"/>
              <a:gd name="connsiteY25" fmla="*/ 7471 h 2892027"/>
              <a:gd name="connsiteX26" fmla="*/ 5374644 w 15844701"/>
              <a:gd name="connsiteY26" fmla="*/ 10459 h 2892027"/>
              <a:gd name="connsiteX27" fmla="*/ 5462055 w 15844701"/>
              <a:gd name="connsiteY27" fmla="*/ 16810 h 2892027"/>
              <a:gd name="connsiteX28" fmla="*/ 5636876 w 15844701"/>
              <a:gd name="connsiteY28" fmla="*/ 30444 h 2892027"/>
              <a:gd name="connsiteX29" fmla="*/ 5810764 w 15844701"/>
              <a:gd name="connsiteY29" fmla="*/ 51923 h 2892027"/>
              <a:gd name="connsiteX30" fmla="*/ 5984278 w 15844701"/>
              <a:gd name="connsiteY30" fmla="*/ 76391 h 2892027"/>
              <a:gd name="connsiteX31" fmla="*/ 7331488 w 15844701"/>
              <a:gd name="connsiteY31" fmla="*/ 453677 h 2892027"/>
              <a:gd name="connsiteX32" fmla="*/ 8555986 w 15844701"/>
              <a:gd name="connsiteY32" fmla="*/ 1130364 h 2892027"/>
              <a:gd name="connsiteX33" fmla="*/ 8835588 w 15844701"/>
              <a:gd name="connsiteY33" fmla="*/ 1341606 h 2892027"/>
              <a:gd name="connsiteX34" fmla="*/ 8970253 w 15844701"/>
              <a:gd name="connsiteY34" fmla="*/ 1453858 h 2892027"/>
              <a:gd name="connsiteX35" fmla="*/ 9102864 w 15844701"/>
              <a:gd name="connsiteY35" fmla="*/ 1568538 h 2892027"/>
              <a:gd name="connsiteX36" fmla="*/ 9230244 w 15844701"/>
              <a:gd name="connsiteY36" fmla="*/ 1689008 h 2892027"/>
              <a:gd name="connsiteX37" fmla="*/ 9346979 w 15844701"/>
              <a:gd name="connsiteY37" fmla="*/ 1800887 h 2892027"/>
              <a:gd name="connsiteX38" fmla="*/ 9425797 w 15844701"/>
              <a:gd name="connsiteY38" fmla="*/ 1875597 h 2892027"/>
              <a:gd name="connsiteX39" fmla="*/ 9465021 w 15844701"/>
              <a:gd name="connsiteY39" fmla="*/ 1913138 h 2892027"/>
              <a:gd name="connsiteX40" fmla="*/ 9506111 w 15844701"/>
              <a:gd name="connsiteY40" fmla="*/ 1948626 h 2892027"/>
              <a:gd name="connsiteX41" fmla="*/ 10217164 w 15844701"/>
              <a:gd name="connsiteY41" fmla="*/ 2444327 h 2892027"/>
              <a:gd name="connsiteX42" fmla="*/ 11023659 w 15844701"/>
              <a:gd name="connsiteY42" fmla="*/ 2762592 h 2892027"/>
              <a:gd name="connsiteX43" fmla="*/ 11075957 w 15844701"/>
              <a:gd name="connsiteY43" fmla="*/ 2777348 h 2892027"/>
              <a:gd name="connsiteX44" fmla="*/ 11129001 w 15844701"/>
              <a:gd name="connsiteY44" fmla="*/ 2789301 h 2892027"/>
              <a:gd name="connsiteX45" fmla="*/ 11234902 w 15844701"/>
              <a:gd name="connsiteY45" fmla="*/ 2813208 h 2892027"/>
              <a:gd name="connsiteX46" fmla="*/ 11261425 w 15844701"/>
              <a:gd name="connsiteY46" fmla="*/ 2819372 h 2892027"/>
              <a:gd name="connsiteX47" fmla="*/ 11288134 w 15844701"/>
              <a:gd name="connsiteY47" fmla="*/ 2823855 h 2892027"/>
              <a:gd name="connsiteX48" fmla="*/ 11341738 w 15844701"/>
              <a:gd name="connsiteY48" fmla="*/ 2833006 h 2892027"/>
              <a:gd name="connsiteX49" fmla="*/ 11448760 w 15844701"/>
              <a:gd name="connsiteY49" fmla="*/ 2851684 h 2892027"/>
              <a:gd name="connsiteX50" fmla="*/ 11556529 w 15844701"/>
              <a:gd name="connsiteY50" fmla="*/ 2864758 h 2892027"/>
              <a:gd name="connsiteX51" fmla="*/ 11664485 w 15844701"/>
              <a:gd name="connsiteY51" fmla="*/ 2876338 h 2892027"/>
              <a:gd name="connsiteX52" fmla="*/ 11881332 w 15844701"/>
              <a:gd name="connsiteY52" fmla="*/ 2888852 h 2892027"/>
              <a:gd name="connsiteX53" fmla="*/ 11989848 w 15844701"/>
              <a:gd name="connsiteY53" fmla="*/ 2891654 h 2892027"/>
              <a:gd name="connsiteX54" fmla="*/ 12004229 w 15844701"/>
              <a:gd name="connsiteY54" fmla="*/ 2892027 h 2892027"/>
              <a:gd name="connsiteX55" fmla="*/ 12021973 w 15844701"/>
              <a:gd name="connsiteY55" fmla="*/ 2892027 h 2892027"/>
              <a:gd name="connsiteX56" fmla="*/ 12052230 w 15844701"/>
              <a:gd name="connsiteY56" fmla="*/ 2891467 h 2892027"/>
              <a:gd name="connsiteX57" fmla="*/ 12106583 w 15844701"/>
              <a:gd name="connsiteY57" fmla="*/ 2889786 h 2892027"/>
              <a:gd name="connsiteX58" fmla="*/ 12215099 w 15844701"/>
              <a:gd name="connsiteY58" fmla="*/ 2887358 h 2892027"/>
              <a:gd name="connsiteX59" fmla="*/ 12323428 w 15844701"/>
              <a:gd name="connsiteY59" fmla="*/ 2879140 h 2892027"/>
              <a:gd name="connsiteX60" fmla="*/ 12377594 w 15844701"/>
              <a:gd name="connsiteY60" fmla="*/ 2875218 h 2892027"/>
              <a:gd name="connsiteX61" fmla="*/ 12404675 w 15844701"/>
              <a:gd name="connsiteY61" fmla="*/ 2873350 h 2892027"/>
              <a:gd name="connsiteX62" fmla="*/ 12431571 w 15844701"/>
              <a:gd name="connsiteY62" fmla="*/ 2869988 h 2892027"/>
              <a:gd name="connsiteX63" fmla="*/ 12539340 w 15844701"/>
              <a:gd name="connsiteY63" fmla="*/ 2856353 h 2892027"/>
              <a:gd name="connsiteX64" fmla="*/ 12593319 w 15844701"/>
              <a:gd name="connsiteY64" fmla="*/ 2849816 h 2892027"/>
              <a:gd name="connsiteX65" fmla="*/ 12646736 w 15844701"/>
              <a:gd name="connsiteY65" fmla="*/ 2840104 h 2892027"/>
              <a:gd name="connsiteX66" fmla="*/ 12753758 w 15844701"/>
              <a:gd name="connsiteY66" fmla="*/ 2821613 h 2892027"/>
              <a:gd name="connsiteX67" fmla="*/ 12806803 w 15844701"/>
              <a:gd name="connsiteY67" fmla="*/ 2810407 h 2892027"/>
              <a:gd name="connsiteX68" fmla="*/ 12859660 w 15844701"/>
              <a:gd name="connsiteY68" fmla="*/ 2798266 h 2892027"/>
              <a:gd name="connsiteX69" fmla="*/ 12965562 w 15844701"/>
              <a:gd name="connsiteY69" fmla="*/ 2773799 h 2892027"/>
              <a:gd name="connsiteX70" fmla="*/ 13070155 w 15844701"/>
              <a:gd name="connsiteY70" fmla="*/ 2744475 h 2892027"/>
              <a:gd name="connsiteX71" fmla="*/ 13122453 w 15844701"/>
              <a:gd name="connsiteY71" fmla="*/ 2730093 h 2892027"/>
              <a:gd name="connsiteX72" fmla="*/ 13174002 w 15844701"/>
              <a:gd name="connsiteY72" fmla="*/ 2713097 h 2892027"/>
              <a:gd name="connsiteX73" fmla="*/ 13277103 w 15844701"/>
              <a:gd name="connsiteY73" fmla="*/ 2679104 h 2892027"/>
              <a:gd name="connsiteX74" fmla="*/ 13302878 w 15844701"/>
              <a:gd name="connsiteY74" fmla="*/ 2670699 h 2892027"/>
              <a:gd name="connsiteX75" fmla="*/ 13328092 w 15844701"/>
              <a:gd name="connsiteY75" fmla="*/ 2660800 h 2892027"/>
              <a:gd name="connsiteX76" fmla="*/ 13378708 w 15844701"/>
              <a:gd name="connsiteY76" fmla="*/ 2641002 h 2892027"/>
              <a:gd name="connsiteX77" fmla="*/ 13479940 w 15844701"/>
              <a:gd name="connsiteY77" fmla="*/ 2601779 h 2892027"/>
              <a:gd name="connsiteX78" fmla="*/ 13579118 w 15844701"/>
              <a:gd name="connsiteY78" fmla="*/ 2557513 h 2892027"/>
              <a:gd name="connsiteX79" fmla="*/ 13774672 w 15844701"/>
              <a:gd name="connsiteY79" fmla="*/ 2463005 h 2892027"/>
              <a:gd name="connsiteX80" fmla="*/ 13869927 w 15844701"/>
              <a:gd name="connsiteY80" fmla="*/ 2410895 h 2892027"/>
              <a:gd name="connsiteX81" fmla="*/ 13964622 w 15844701"/>
              <a:gd name="connsiteY81" fmla="*/ 2357664 h 2892027"/>
              <a:gd name="connsiteX82" fmla="*/ 14056329 w 15844701"/>
              <a:gd name="connsiteY82" fmla="*/ 2299390 h 2892027"/>
              <a:gd name="connsiteX83" fmla="*/ 14147289 w 15844701"/>
              <a:gd name="connsiteY83" fmla="*/ 2240182 h 2892027"/>
              <a:gd name="connsiteX84" fmla="*/ 14236007 w 15844701"/>
              <a:gd name="connsiteY84" fmla="*/ 2177612 h 2892027"/>
              <a:gd name="connsiteX85" fmla="*/ 14280273 w 15844701"/>
              <a:gd name="connsiteY85" fmla="*/ 2146047 h 2892027"/>
              <a:gd name="connsiteX86" fmla="*/ 14323044 w 15844701"/>
              <a:gd name="connsiteY86" fmla="*/ 2112428 h 2892027"/>
              <a:gd name="connsiteX87" fmla="*/ 14408774 w 15844701"/>
              <a:gd name="connsiteY87" fmla="*/ 2045936 h 2892027"/>
              <a:gd name="connsiteX88" fmla="*/ 14491141 w 15844701"/>
              <a:gd name="connsiteY88" fmla="*/ 1975335 h 2892027"/>
              <a:gd name="connsiteX89" fmla="*/ 14532419 w 15844701"/>
              <a:gd name="connsiteY89" fmla="*/ 1940034 h 2892027"/>
              <a:gd name="connsiteX90" fmla="*/ 14572949 w 15844701"/>
              <a:gd name="connsiteY90" fmla="*/ 1903987 h 2892027"/>
              <a:gd name="connsiteX91" fmla="*/ 14651582 w 15844701"/>
              <a:gd name="connsiteY91" fmla="*/ 1828903 h 2892027"/>
              <a:gd name="connsiteX92" fmla="*/ 14691178 w 15844701"/>
              <a:gd name="connsiteY92" fmla="*/ 1791735 h 2892027"/>
              <a:gd name="connsiteX93" fmla="*/ 14740673 w 15844701"/>
              <a:gd name="connsiteY93" fmla="*/ 1742426 h 2892027"/>
              <a:gd name="connsiteX94" fmla="*/ 14840971 w 15844701"/>
              <a:gd name="connsiteY94" fmla="*/ 1642128 h 2892027"/>
              <a:gd name="connsiteX95" fmla="*/ 15041754 w 15844701"/>
              <a:gd name="connsiteY95" fmla="*/ 1441344 h 2892027"/>
              <a:gd name="connsiteX96" fmla="*/ 15844702 w 15844701"/>
              <a:gd name="connsiteY96" fmla="*/ 638398 h 289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844701" h="2892027">
                <a:moveTo>
                  <a:pt x="0" y="2511753"/>
                </a:moveTo>
                <a:lnTo>
                  <a:pt x="401380" y="2110373"/>
                </a:lnTo>
                <a:lnTo>
                  <a:pt x="602163" y="1909590"/>
                </a:lnTo>
                <a:lnTo>
                  <a:pt x="702462" y="1809291"/>
                </a:lnTo>
                <a:lnTo>
                  <a:pt x="727489" y="1784264"/>
                </a:lnTo>
                <a:lnTo>
                  <a:pt x="741871" y="1770256"/>
                </a:lnTo>
                <a:lnTo>
                  <a:pt x="757747" y="1755127"/>
                </a:lnTo>
                <a:lnTo>
                  <a:pt x="821064" y="1694612"/>
                </a:lnTo>
                <a:cubicBezTo>
                  <a:pt x="1158380" y="1371490"/>
                  <a:pt x="1531744" y="1084977"/>
                  <a:pt x="1934244" y="847399"/>
                </a:cubicBezTo>
                <a:cubicBezTo>
                  <a:pt x="2336932" y="610381"/>
                  <a:pt x="2766701" y="419124"/>
                  <a:pt x="3212347" y="278669"/>
                </a:cubicBezTo>
                <a:cubicBezTo>
                  <a:pt x="3267632" y="259431"/>
                  <a:pt x="3324225" y="245236"/>
                  <a:pt x="3380445" y="229173"/>
                </a:cubicBezTo>
                <a:lnTo>
                  <a:pt x="3549476" y="182666"/>
                </a:lnTo>
                <a:lnTo>
                  <a:pt x="3720376" y="143817"/>
                </a:lnTo>
                <a:cubicBezTo>
                  <a:pt x="3777529" y="131490"/>
                  <a:pt x="3834122" y="117108"/>
                  <a:pt x="3891835" y="107956"/>
                </a:cubicBezTo>
                <a:lnTo>
                  <a:pt x="4064602" y="77885"/>
                </a:lnTo>
                <a:cubicBezTo>
                  <a:pt x="4093366" y="73216"/>
                  <a:pt x="4122129" y="67426"/>
                  <a:pt x="4151079" y="63877"/>
                </a:cubicBezTo>
                <a:lnTo>
                  <a:pt x="4238117" y="52857"/>
                </a:lnTo>
                <a:lnTo>
                  <a:pt x="4412191" y="31565"/>
                </a:lnTo>
                <a:cubicBezTo>
                  <a:pt x="4470278" y="25215"/>
                  <a:pt x="4528552" y="22039"/>
                  <a:pt x="4586826" y="17370"/>
                </a:cubicBezTo>
                <a:lnTo>
                  <a:pt x="4674236" y="11020"/>
                </a:lnTo>
                <a:cubicBezTo>
                  <a:pt x="4703373" y="9152"/>
                  <a:pt x="4732510" y="6350"/>
                  <a:pt x="4761648" y="6164"/>
                </a:cubicBezTo>
                <a:lnTo>
                  <a:pt x="4936842" y="1868"/>
                </a:lnTo>
                <a:lnTo>
                  <a:pt x="5024440" y="0"/>
                </a:lnTo>
                <a:cubicBezTo>
                  <a:pt x="5053577" y="0"/>
                  <a:pt x="5082901" y="1121"/>
                  <a:pt x="5112038" y="1494"/>
                </a:cubicBezTo>
                <a:lnTo>
                  <a:pt x="5287233" y="6164"/>
                </a:lnTo>
                <a:lnTo>
                  <a:pt x="5330938" y="7471"/>
                </a:lnTo>
                <a:cubicBezTo>
                  <a:pt x="5345507" y="8218"/>
                  <a:pt x="5360075" y="9526"/>
                  <a:pt x="5374644" y="10459"/>
                </a:cubicBezTo>
                <a:lnTo>
                  <a:pt x="5462055" y="16810"/>
                </a:lnTo>
                <a:lnTo>
                  <a:pt x="5636876" y="30444"/>
                </a:lnTo>
                <a:lnTo>
                  <a:pt x="5810764" y="51923"/>
                </a:lnTo>
                <a:cubicBezTo>
                  <a:pt x="5868664" y="59581"/>
                  <a:pt x="5926938" y="65558"/>
                  <a:pt x="5984278" y="76391"/>
                </a:cubicBezTo>
                <a:cubicBezTo>
                  <a:pt x="6445799" y="150728"/>
                  <a:pt x="6898542" y="277735"/>
                  <a:pt x="7331488" y="453677"/>
                </a:cubicBezTo>
                <a:cubicBezTo>
                  <a:pt x="7764246" y="630366"/>
                  <a:pt x="8174965" y="859540"/>
                  <a:pt x="8555986" y="1130364"/>
                </a:cubicBezTo>
                <a:cubicBezTo>
                  <a:pt x="8652735" y="1195922"/>
                  <a:pt x="8743134" y="1270258"/>
                  <a:pt x="8835588" y="1341606"/>
                </a:cubicBezTo>
                <a:cubicBezTo>
                  <a:pt x="8882282" y="1376907"/>
                  <a:pt x="8925613" y="1415943"/>
                  <a:pt x="8970253" y="1453858"/>
                </a:cubicBezTo>
                <a:lnTo>
                  <a:pt x="9102864" y="1568538"/>
                </a:lnTo>
                <a:lnTo>
                  <a:pt x="9230244" y="1689008"/>
                </a:lnTo>
                <a:lnTo>
                  <a:pt x="9346979" y="1800887"/>
                </a:lnTo>
                <a:lnTo>
                  <a:pt x="9425797" y="1875597"/>
                </a:lnTo>
                <a:lnTo>
                  <a:pt x="9465021" y="1913138"/>
                </a:lnTo>
                <a:cubicBezTo>
                  <a:pt x="9478281" y="1925466"/>
                  <a:pt x="9492476" y="1936859"/>
                  <a:pt x="9506111" y="1948626"/>
                </a:cubicBezTo>
                <a:cubicBezTo>
                  <a:pt x="9723517" y="2139884"/>
                  <a:pt x="9962589" y="2306300"/>
                  <a:pt x="10217164" y="2444327"/>
                </a:cubicBezTo>
                <a:cubicBezTo>
                  <a:pt x="10472672" y="2581047"/>
                  <a:pt x="10744057" y="2686948"/>
                  <a:pt x="11023659" y="2762592"/>
                </a:cubicBezTo>
                <a:lnTo>
                  <a:pt x="11075957" y="2777348"/>
                </a:lnTo>
                <a:cubicBezTo>
                  <a:pt x="11093514" y="2781830"/>
                  <a:pt x="11111257" y="2785192"/>
                  <a:pt x="11129001" y="2789301"/>
                </a:cubicBezTo>
                <a:lnTo>
                  <a:pt x="11234902" y="2813208"/>
                </a:lnTo>
                <a:lnTo>
                  <a:pt x="11261425" y="2819372"/>
                </a:lnTo>
                <a:lnTo>
                  <a:pt x="11288134" y="2823855"/>
                </a:lnTo>
                <a:lnTo>
                  <a:pt x="11341738" y="2833006"/>
                </a:lnTo>
                <a:lnTo>
                  <a:pt x="11448760" y="2851684"/>
                </a:lnTo>
                <a:lnTo>
                  <a:pt x="11556529" y="2864758"/>
                </a:lnTo>
                <a:cubicBezTo>
                  <a:pt x="11592390" y="2869054"/>
                  <a:pt x="11628252" y="2874844"/>
                  <a:pt x="11664485" y="2876338"/>
                </a:cubicBezTo>
                <a:cubicBezTo>
                  <a:pt x="11736768" y="2880448"/>
                  <a:pt x="11808676" y="2889413"/>
                  <a:pt x="11881332" y="2888852"/>
                </a:cubicBezTo>
                <a:lnTo>
                  <a:pt x="11989848" y="2891654"/>
                </a:lnTo>
                <a:cubicBezTo>
                  <a:pt x="11994704" y="2891654"/>
                  <a:pt x="11998066" y="2892027"/>
                  <a:pt x="12004229" y="2892027"/>
                </a:cubicBezTo>
                <a:lnTo>
                  <a:pt x="12021973" y="2892027"/>
                </a:lnTo>
                <a:cubicBezTo>
                  <a:pt x="12035047" y="2892027"/>
                  <a:pt x="12043079" y="2891654"/>
                  <a:pt x="12052230" y="2891467"/>
                </a:cubicBezTo>
                <a:lnTo>
                  <a:pt x="12106583" y="2889786"/>
                </a:lnTo>
                <a:lnTo>
                  <a:pt x="12215099" y="2887358"/>
                </a:lnTo>
                <a:cubicBezTo>
                  <a:pt x="12251146" y="2885117"/>
                  <a:pt x="12287194" y="2881755"/>
                  <a:pt x="12323428" y="2879140"/>
                </a:cubicBezTo>
                <a:lnTo>
                  <a:pt x="12377594" y="2875218"/>
                </a:lnTo>
                <a:lnTo>
                  <a:pt x="12404675" y="2873350"/>
                </a:lnTo>
                <a:lnTo>
                  <a:pt x="12431571" y="2869988"/>
                </a:lnTo>
                <a:lnTo>
                  <a:pt x="12539340" y="2856353"/>
                </a:lnTo>
                <a:lnTo>
                  <a:pt x="12593319" y="2849816"/>
                </a:lnTo>
                <a:lnTo>
                  <a:pt x="12646736" y="2840104"/>
                </a:lnTo>
                <a:lnTo>
                  <a:pt x="12753758" y="2821613"/>
                </a:lnTo>
                <a:cubicBezTo>
                  <a:pt x="12771689" y="2819185"/>
                  <a:pt x="12789246" y="2814516"/>
                  <a:pt x="12806803" y="2810407"/>
                </a:cubicBezTo>
                <a:lnTo>
                  <a:pt x="12859660" y="2798266"/>
                </a:lnTo>
                <a:cubicBezTo>
                  <a:pt x="12894774" y="2789861"/>
                  <a:pt x="12930448" y="2783324"/>
                  <a:pt x="12965562" y="2773799"/>
                </a:cubicBezTo>
                <a:lnTo>
                  <a:pt x="13070155" y="2744475"/>
                </a:lnTo>
                <a:lnTo>
                  <a:pt x="13122453" y="2730093"/>
                </a:lnTo>
                <a:cubicBezTo>
                  <a:pt x="13139823" y="2725050"/>
                  <a:pt x="13156819" y="2718700"/>
                  <a:pt x="13174002" y="2713097"/>
                </a:cubicBezTo>
                <a:lnTo>
                  <a:pt x="13277103" y="2679104"/>
                </a:lnTo>
                <a:lnTo>
                  <a:pt x="13302878" y="2670699"/>
                </a:lnTo>
                <a:lnTo>
                  <a:pt x="13328092" y="2660800"/>
                </a:lnTo>
                <a:lnTo>
                  <a:pt x="13378708" y="2641002"/>
                </a:lnTo>
                <a:cubicBezTo>
                  <a:pt x="13412328" y="2627741"/>
                  <a:pt x="13446508" y="2615413"/>
                  <a:pt x="13479940" y="2601779"/>
                </a:cubicBezTo>
                <a:lnTo>
                  <a:pt x="13579118" y="2557513"/>
                </a:lnTo>
                <a:cubicBezTo>
                  <a:pt x="13646357" y="2530244"/>
                  <a:pt x="13709488" y="2494570"/>
                  <a:pt x="13774672" y="2463005"/>
                </a:cubicBezTo>
                <a:cubicBezTo>
                  <a:pt x="13807545" y="2447876"/>
                  <a:pt x="13838362" y="2428451"/>
                  <a:pt x="13869927" y="2410895"/>
                </a:cubicBezTo>
                <a:lnTo>
                  <a:pt x="13964622" y="2357664"/>
                </a:lnTo>
                <a:lnTo>
                  <a:pt x="14056329" y="2299390"/>
                </a:lnTo>
                <a:cubicBezTo>
                  <a:pt x="14086587" y="2279592"/>
                  <a:pt x="14118338" y="2262035"/>
                  <a:pt x="14147289" y="2240182"/>
                </a:cubicBezTo>
                <a:lnTo>
                  <a:pt x="14236007" y="2177612"/>
                </a:lnTo>
                <a:cubicBezTo>
                  <a:pt x="14250762" y="2166966"/>
                  <a:pt x="14266078" y="2157441"/>
                  <a:pt x="14280273" y="2146047"/>
                </a:cubicBezTo>
                <a:lnTo>
                  <a:pt x="14323044" y="2112428"/>
                </a:lnTo>
                <a:lnTo>
                  <a:pt x="14408774" y="2045936"/>
                </a:lnTo>
                <a:cubicBezTo>
                  <a:pt x="14436976" y="2023149"/>
                  <a:pt x="14463686" y="1998682"/>
                  <a:pt x="14491141" y="1975335"/>
                </a:cubicBezTo>
                <a:lnTo>
                  <a:pt x="14532419" y="1940034"/>
                </a:lnTo>
                <a:cubicBezTo>
                  <a:pt x="14546240" y="1928267"/>
                  <a:pt x="14560248" y="1916874"/>
                  <a:pt x="14572949" y="1903987"/>
                </a:cubicBezTo>
                <a:lnTo>
                  <a:pt x="14651582" y="1828903"/>
                </a:lnTo>
                <a:lnTo>
                  <a:pt x="14691178" y="1791735"/>
                </a:lnTo>
                <a:lnTo>
                  <a:pt x="14740673" y="1742426"/>
                </a:lnTo>
                <a:lnTo>
                  <a:pt x="14840971" y="1642128"/>
                </a:lnTo>
                <a:lnTo>
                  <a:pt x="15041754" y="1441344"/>
                </a:lnTo>
                <a:lnTo>
                  <a:pt x="15844702" y="638398"/>
                </a:lnTo>
              </a:path>
            </a:pathLst>
          </a:custGeom>
          <a:noFill/>
          <a:ln w="889000" cap="flat">
            <a:solidFill>
              <a:srgbClr val="003399"/>
            </a:solidFill>
            <a:prstDash val="solid"/>
            <a:miter/>
          </a:ln>
        </p:spPr>
        <p:txBody>
          <a:bodyPr rtlCol="0" anchor="ctr"/>
          <a:lstStyle/>
          <a:p>
            <a:endParaRPr lang="nl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D849F1-8C67-29DC-0729-BD1BB593DA9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510523"/>
            <a:ext cx="696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Kopje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F66B207-E72D-622D-D928-2EBB621DD0E4}"/>
              </a:ext>
            </a:extLst>
          </p:cNvPr>
          <p:cNvSpPr txBox="1"/>
          <p:nvPr/>
        </p:nvSpPr>
        <p:spPr>
          <a:xfrm>
            <a:off x="149357" y="501660"/>
            <a:ext cx="1391343" cy="1131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nl-NL" b="1" dirty="0">
                <a:solidFill>
                  <a:schemeClr val="accent1"/>
                </a:solidFill>
              </a:rPr>
              <a:t>Voorbeelden</a:t>
            </a:r>
          </a:p>
          <a:p>
            <a:pPr>
              <a:lnSpc>
                <a:spcPct val="200000"/>
              </a:lnSpc>
            </a:pPr>
            <a:r>
              <a:rPr lang="nl-NL" dirty="0"/>
              <a:t>Oefenen!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7DA2583-386A-2015-89F3-B0F7F31BC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13</a:t>
            </a:fld>
            <a:endParaRPr lang="nl-NL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4C6A41EC-3A74-3467-62FC-C6483D0467C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8633116" y="7531687"/>
            <a:ext cx="20026035" cy="2930503"/>
          </a:xfrm>
          <a:custGeom>
            <a:avLst/>
            <a:gdLst>
              <a:gd name="connsiteX0" fmla="*/ 0 w 15844514"/>
              <a:gd name="connsiteY0" fmla="*/ 1873916 h 2930503"/>
              <a:gd name="connsiteX1" fmla="*/ 401380 w 15844514"/>
              <a:gd name="connsiteY1" fmla="*/ 1472536 h 2930503"/>
              <a:gd name="connsiteX2" fmla="*/ 602163 w 15844514"/>
              <a:gd name="connsiteY2" fmla="*/ 1271752 h 2930503"/>
              <a:gd name="connsiteX3" fmla="*/ 702462 w 15844514"/>
              <a:gd name="connsiteY3" fmla="*/ 1171454 h 2930503"/>
              <a:gd name="connsiteX4" fmla="*/ 727489 w 15844514"/>
              <a:gd name="connsiteY4" fmla="*/ 1146426 h 2930503"/>
              <a:gd name="connsiteX5" fmla="*/ 738509 w 15844514"/>
              <a:gd name="connsiteY5" fmla="*/ 1135780 h 2930503"/>
              <a:gd name="connsiteX6" fmla="*/ 748408 w 15844514"/>
              <a:gd name="connsiteY6" fmla="*/ 1126441 h 2930503"/>
              <a:gd name="connsiteX7" fmla="*/ 787818 w 15844514"/>
              <a:gd name="connsiteY7" fmla="*/ 1089086 h 2930503"/>
              <a:gd name="connsiteX8" fmla="*/ 1477392 w 15844514"/>
              <a:gd name="connsiteY8" fmla="*/ 563874 h 2930503"/>
              <a:gd name="connsiteX9" fmla="*/ 2269506 w 15844514"/>
              <a:gd name="connsiteY9" fmla="*/ 211430 h 2930503"/>
              <a:gd name="connsiteX10" fmla="*/ 2373726 w 15844514"/>
              <a:gd name="connsiteY10" fmla="*/ 180985 h 2930503"/>
              <a:gd name="connsiteX11" fmla="*/ 2478320 w 15844514"/>
              <a:gd name="connsiteY11" fmla="*/ 151661 h 2930503"/>
              <a:gd name="connsiteX12" fmla="*/ 2584409 w 15844514"/>
              <a:gd name="connsiteY12" fmla="*/ 128128 h 2930503"/>
              <a:gd name="connsiteX13" fmla="*/ 2690684 w 15844514"/>
              <a:gd name="connsiteY13" fmla="*/ 105715 h 2930503"/>
              <a:gd name="connsiteX14" fmla="*/ 2797706 w 15844514"/>
              <a:gd name="connsiteY14" fmla="*/ 87224 h 2930503"/>
              <a:gd name="connsiteX15" fmla="*/ 2851310 w 15844514"/>
              <a:gd name="connsiteY15" fmla="*/ 78259 h 2930503"/>
              <a:gd name="connsiteX16" fmla="*/ 2905289 w 15844514"/>
              <a:gd name="connsiteY16" fmla="*/ 71909 h 2930503"/>
              <a:gd name="connsiteX17" fmla="*/ 3013058 w 15844514"/>
              <a:gd name="connsiteY17" fmla="*/ 58461 h 2930503"/>
              <a:gd name="connsiteX18" fmla="*/ 3121388 w 15844514"/>
              <a:gd name="connsiteY18" fmla="*/ 50056 h 2930503"/>
              <a:gd name="connsiteX19" fmla="*/ 3175552 w 15844514"/>
              <a:gd name="connsiteY19" fmla="*/ 45947 h 2930503"/>
              <a:gd name="connsiteX20" fmla="*/ 3229717 w 15844514"/>
              <a:gd name="connsiteY20" fmla="*/ 42771 h 2930503"/>
              <a:gd name="connsiteX21" fmla="*/ 3338233 w 15844514"/>
              <a:gd name="connsiteY21" fmla="*/ 40344 h 2930503"/>
              <a:gd name="connsiteX22" fmla="*/ 3392585 w 15844514"/>
              <a:gd name="connsiteY22" fmla="*/ 38849 h 2930503"/>
              <a:gd name="connsiteX23" fmla="*/ 3446937 w 15844514"/>
              <a:gd name="connsiteY23" fmla="*/ 40157 h 2930503"/>
              <a:gd name="connsiteX24" fmla="*/ 3555453 w 15844514"/>
              <a:gd name="connsiteY24" fmla="*/ 42771 h 2930503"/>
              <a:gd name="connsiteX25" fmla="*/ 3582536 w 15844514"/>
              <a:gd name="connsiteY25" fmla="*/ 43332 h 2930503"/>
              <a:gd name="connsiteX26" fmla="*/ 3609618 w 15844514"/>
              <a:gd name="connsiteY26" fmla="*/ 45387 h 2930503"/>
              <a:gd name="connsiteX27" fmla="*/ 3663782 w 15844514"/>
              <a:gd name="connsiteY27" fmla="*/ 49682 h 2930503"/>
              <a:gd name="connsiteX28" fmla="*/ 3772112 w 15844514"/>
              <a:gd name="connsiteY28" fmla="*/ 57527 h 2930503"/>
              <a:gd name="connsiteX29" fmla="*/ 3879881 w 15844514"/>
              <a:gd name="connsiteY29" fmla="*/ 71348 h 2930503"/>
              <a:gd name="connsiteX30" fmla="*/ 3987464 w 15844514"/>
              <a:gd name="connsiteY30" fmla="*/ 86290 h 2930503"/>
              <a:gd name="connsiteX31" fmla="*/ 4822349 w 15844514"/>
              <a:gd name="connsiteY31" fmla="*/ 319946 h 2930503"/>
              <a:gd name="connsiteX32" fmla="*/ 5580844 w 15844514"/>
              <a:gd name="connsiteY32" fmla="*/ 739443 h 2930503"/>
              <a:gd name="connsiteX33" fmla="*/ 5754171 w 15844514"/>
              <a:gd name="connsiteY33" fmla="*/ 870186 h 2930503"/>
              <a:gd name="connsiteX34" fmla="*/ 5837473 w 15844514"/>
              <a:gd name="connsiteY34" fmla="*/ 939853 h 2930503"/>
              <a:gd name="connsiteX35" fmla="*/ 5920027 w 15844514"/>
              <a:gd name="connsiteY35" fmla="*/ 1010454 h 2930503"/>
              <a:gd name="connsiteX36" fmla="*/ 6087005 w 15844514"/>
              <a:gd name="connsiteY36" fmla="*/ 1169773 h 2930503"/>
              <a:gd name="connsiteX37" fmla="*/ 6213824 w 15844514"/>
              <a:gd name="connsiteY37" fmla="*/ 1290804 h 2930503"/>
              <a:gd name="connsiteX38" fmla="*/ 6277515 w 15844514"/>
              <a:gd name="connsiteY38" fmla="*/ 1350945 h 2930503"/>
              <a:gd name="connsiteX39" fmla="*/ 6343447 w 15844514"/>
              <a:gd name="connsiteY39" fmla="*/ 1408659 h 2930503"/>
              <a:gd name="connsiteX40" fmla="*/ 7491367 w 15844514"/>
              <a:gd name="connsiteY40" fmla="*/ 2208430 h 2930503"/>
              <a:gd name="connsiteX41" fmla="*/ 8792443 w 15844514"/>
              <a:gd name="connsiteY41" fmla="*/ 2722435 h 2930503"/>
              <a:gd name="connsiteX42" fmla="*/ 8877052 w 15844514"/>
              <a:gd name="connsiteY42" fmla="*/ 2745596 h 2930503"/>
              <a:gd name="connsiteX43" fmla="*/ 8962409 w 15844514"/>
              <a:gd name="connsiteY43" fmla="*/ 2765581 h 2930503"/>
              <a:gd name="connsiteX44" fmla="*/ 9133494 w 15844514"/>
              <a:gd name="connsiteY44" fmla="*/ 2803870 h 2930503"/>
              <a:gd name="connsiteX45" fmla="*/ 9176266 w 15844514"/>
              <a:gd name="connsiteY45" fmla="*/ 2813395 h 2930503"/>
              <a:gd name="connsiteX46" fmla="*/ 9219412 w 15844514"/>
              <a:gd name="connsiteY46" fmla="*/ 2821053 h 2930503"/>
              <a:gd name="connsiteX47" fmla="*/ 9305702 w 15844514"/>
              <a:gd name="connsiteY47" fmla="*/ 2836182 h 2930503"/>
              <a:gd name="connsiteX48" fmla="*/ 9478469 w 15844514"/>
              <a:gd name="connsiteY48" fmla="*/ 2865505 h 2930503"/>
              <a:gd name="connsiteX49" fmla="*/ 9652357 w 15844514"/>
              <a:gd name="connsiteY49" fmla="*/ 2887358 h 2930503"/>
              <a:gd name="connsiteX50" fmla="*/ 9826617 w 15844514"/>
              <a:gd name="connsiteY50" fmla="*/ 2905849 h 2930503"/>
              <a:gd name="connsiteX51" fmla="*/ 10176448 w 15844514"/>
              <a:gd name="connsiteY51" fmla="*/ 2926207 h 2930503"/>
              <a:gd name="connsiteX52" fmla="*/ 10351643 w 15844514"/>
              <a:gd name="connsiteY52" fmla="*/ 2930129 h 2930503"/>
              <a:gd name="connsiteX53" fmla="*/ 10372749 w 15844514"/>
              <a:gd name="connsiteY53" fmla="*/ 2930503 h 2930503"/>
              <a:gd name="connsiteX54" fmla="*/ 10390491 w 15844514"/>
              <a:gd name="connsiteY54" fmla="*/ 2930503 h 2930503"/>
              <a:gd name="connsiteX55" fmla="*/ 10431208 w 15844514"/>
              <a:gd name="connsiteY55" fmla="*/ 2929943 h 2930503"/>
              <a:gd name="connsiteX56" fmla="*/ 10518806 w 15844514"/>
              <a:gd name="connsiteY56" fmla="*/ 2927888 h 2930503"/>
              <a:gd name="connsiteX57" fmla="*/ 10694001 w 15844514"/>
              <a:gd name="connsiteY57" fmla="*/ 2923032 h 2930503"/>
              <a:gd name="connsiteX58" fmla="*/ 10868824 w 15844514"/>
              <a:gd name="connsiteY58" fmla="*/ 2910705 h 2930503"/>
              <a:gd name="connsiteX59" fmla="*/ 10956234 w 15844514"/>
              <a:gd name="connsiteY59" fmla="*/ 2903981 h 2930503"/>
              <a:gd name="connsiteX60" fmla="*/ 10999939 w 15844514"/>
              <a:gd name="connsiteY60" fmla="*/ 2900432 h 2930503"/>
              <a:gd name="connsiteX61" fmla="*/ 11043458 w 15844514"/>
              <a:gd name="connsiteY61" fmla="*/ 2895390 h 2930503"/>
              <a:gd name="connsiteX62" fmla="*/ 11217346 w 15844514"/>
              <a:gd name="connsiteY62" fmla="*/ 2873724 h 2930503"/>
              <a:gd name="connsiteX63" fmla="*/ 11304197 w 15844514"/>
              <a:gd name="connsiteY63" fmla="*/ 2862330 h 2930503"/>
              <a:gd name="connsiteX64" fmla="*/ 11390487 w 15844514"/>
              <a:gd name="connsiteY64" fmla="*/ 2847388 h 2930503"/>
              <a:gd name="connsiteX65" fmla="*/ 11563067 w 15844514"/>
              <a:gd name="connsiteY65" fmla="*/ 2816944 h 2930503"/>
              <a:gd name="connsiteX66" fmla="*/ 11648796 w 15844514"/>
              <a:gd name="connsiteY66" fmla="*/ 2799200 h 2930503"/>
              <a:gd name="connsiteX67" fmla="*/ 11734339 w 15844514"/>
              <a:gd name="connsiteY67" fmla="*/ 2779963 h 2930503"/>
              <a:gd name="connsiteX68" fmla="*/ 11905052 w 15844514"/>
              <a:gd name="connsiteY68" fmla="*/ 2739992 h 2930503"/>
              <a:gd name="connsiteX69" fmla="*/ 12073896 w 15844514"/>
              <a:gd name="connsiteY69" fmla="*/ 2693299 h 2930503"/>
              <a:gd name="connsiteX70" fmla="*/ 12158319 w 15844514"/>
              <a:gd name="connsiteY70" fmla="*/ 2669578 h 2930503"/>
              <a:gd name="connsiteX71" fmla="*/ 12241621 w 15844514"/>
              <a:gd name="connsiteY71" fmla="*/ 2642683 h 2930503"/>
              <a:gd name="connsiteX72" fmla="*/ 12408038 w 15844514"/>
              <a:gd name="connsiteY72" fmla="*/ 2587397 h 2930503"/>
              <a:gd name="connsiteX73" fmla="*/ 12449501 w 15844514"/>
              <a:gd name="connsiteY73" fmla="*/ 2573389 h 2930503"/>
              <a:gd name="connsiteX74" fmla="*/ 12490405 w 15844514"/>
              <a:gd name="connsiteY74" fmla="*/ 2557700 h 2930503"/>
              <a:gd name="connsiteX75" fmla="*/ 12572213 w 15844514"/>
              <a:gd name="connsiteY75" fmla="*/ 2526322 h 2930503"/>
              <a:gd name="connsiteX76" fmla="*/ 12735455 w 15844514"/>
              <a:gd name="connsiteY76" fmla="*/ 2462445 h 2930503"/>
              <a:gd name="connsiteX77" fmla="*/ 12895707 w 15844514"/>
              <a:gd name="connsiteY77" fmla="*/ 2391657 h 2930503"/>
              <a:gd name="connsiteX78" fmla="*/ 13210984 w 15844514"/>
              <a:gd name="connsiteY78" fmla="*/ 2238875 h 2930503"/>
              <a:gd name="connsiteX79" fmla="*/ 13364887 w 15844514"/>
              <a:gd name="connsiteY79" fmla="*/ 2155012 h 2930503"/>
              <a:gd name="connsiteX80" fmla="*/ 13517296 w 15844514"/>
              <a:gd name="connsiteY80" fmla="*/ 2068349 h 2930503"/>
              <a:gd name="connsiteX81" fmla="*/ 13665595 w 15844514"/>
              <a:gd name="connsiteY81" fmla="*/ 1974961 h 2930503"/>
              <a:gd name="connsiteX82" fmla="*/ 13812213 w 15844514"/>
              <a:gd name="connsiteY82" fmla="*/ 1878959 h 2930503"/>
              <a:gd name="connsiteX83" fmla="*/ 13955657 w 15844514"/>
              <a:gd name="connsiteY83" fmla="*/ 1778100 h 2930503"/>
              <a:gd name="connsiteX84" fmla="*/ 14026818 w 15844514"/>
              <a:gd name="connsiteY84" fmla="*/ 1726924 h 2930503"/>
              <a:gd name="connsiteX85" fmla="*/ 14096112 w 15844514"/>
              <a:gd name="connsiteY85" fmla="*/ 1673319 h 2930503"/>
              <a:gd name="connsiteX86" fmla="*/ 14234139 w 15844514"/>
              <a:gd name="connsiteY86" fmla="*/ 1565363 h 2930503"/>
              <a:gd name="connsiteX87" fmla="*/ 14367683 w 15844514"/>
              <a:gd name="connsiteY87" fmla="*/ 1451804 h 2930503"/>
              <a:gd name="connsiteX88" fmla="*/ 14433988 w 15844514"/>
              <a:gd name="connsiteY88" fmla="*/ 1394464 h 2930503"/>
              <a:gd name="connsiteX89" fmla="*/ 14499173 w 15844514"/>
              <a:gd name="connsiteY89" fmla="*/ 1336003 h 2930503"/>
              <a:gd name="connsiteX90" fmla="*/ 14626180 w 15844514"/>
              <a:gd name="connsiteY90" fmla="*/ 1215346 h 2930503"/>
              <a:gd name="connsiteX91" fmla="*/ 14689497 w 15844514"/>
              <a:gd name="connsiteY91" fmla="*/ 1154831 h 2930503"/>
              <a:gd name="connsiteX92" fmla="*/ 14740486 w 15844514"/>
              <a:gd name="connsiteY92" fmla="*/ 1104028 h 2930503"/>
              <a:gd name="connsiteX93" fmla="*/ 14840785 w 15844514"/>
              <a:gd name="connsiteY93" fmla="*/ 1003730 h 2930503"/>
              <a:gd name="connsiteX94" fmla="*/ 15041568 w 15844514"/>
              <a:gd name="connsiteY94" fmla="*/ 802947 h 2930503"/>
              <a:gd name="connsiteX95" fmla="*/ 15844514 w 15844514"/>
              <a:gd name="connsiteY95" fmla="*/ 0 h 293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5844514" h="2930503">
                <a:moveTo>
                  <a:pt x="0" y="1873916"/>
                </a:moveTo>
                <a:lnTo>
                  <a:pt x="401380" y="1472536"/>
                </a:lnTo>
                <a:lnTo>
                  <a:pt x="602163" y="1271752"/>
                </a:lnTo>
                <a:lnTo>
                  <a:pt x="702462" y="1171454"/>
                </a:lnTo>
                <a:lnTo>
                  <a:pt x="727489" y="1146426"/>
                </a:lnTo>
                <a:cubicBezTo>
                  <a:pt x="731972" y="1141757"/>
                  <a:pt x="735334" y="1138769"/>
                  <a:pt x="738509" y="1135780"/>
                </a:cubicBezTo>
                <a:lnTo>
                  <a:pt x="748408" y="1126441"/>
                </a:lnTo>
                <a:lnTo>
                  <a:pt x="787818" y="1089086"/>
                </a:lnTo>
                <a:cubicBezTo>
                  <a:pt x="997006" y="889050"/>
                  <a:pt x="1227860" y="711053"/>
                  <a:pt x="1477392" y="563874"/>
                </a:cubicBezTo>
                <a:cubicBezTo>
                  <a:pt x="1727110" y="417256"/>
                  <a:pt x="1993452" y="298840"/>
                  <a:pt x="2269506" y="211430"/>
                </a:cubicBezTo>
                <a:cubicBezTo>
                  <a:pt x="2303499" y="198915"/>
                  <a:pt x="2338986" y="190884"/>
                  <a:pt x="2373726" y="180985"/>
                </a:cubicBezTo>
                <a:lnTo>
                  <a:pt x="2478320" y="151661"/>
                </a:lnTo>
                <a:lnTo>
                  <a:pt x="2584409" y="128128"/>
                </a:lnTo>
                <a:cubicBezTo>
                  <a:pt x="2619896" y="120657"/>
                  <a:pt x="2654636" y="110571"/>
                  <a:pt x="2690684" y="105715"/>
                </a:cubicBezTo>
                <a:lnTo>
                  <a:pt x="2797706" y="87224"/>
                </a:lnTo>
                <a:cubicBezTo>
                  <a:pt x="2815637" y="84236"/>
                  <a:pt x="2833193" y="80313"/>
                  <a:pt x="2851310" y="78259"/>
                </a:cubicBezTo>
                <a:lnTo>
                  <a:pt x="2905289" y="71909"/>
                </a:lnTo>
                <a:lnTo>
                  <a:pt x="3013058" y="58461"/>
                </a:lnTo>
                <a:cubicBezTo>
                  <a:pt x="3049106" y="54538"/>
                  <a:pt x="3085340" y="53231"/>
                  <a:pt x="3121388" y="50056"/>
                </a:cubicBezTo>
                <a:lnTo>
                  <a:pt x="3175552" y="45947"/>
                </a:lnTo>
                <a:cubicBezTo>
                  <a:pt x="3193670" y="44639"/>
                  <a:pt x="3211600" y="42585"/>
                  <a:pt x="3229717" y="42771"/>
                </a:cubicBezTo>
                <a:lnTo>
                  <a:pt x="3338233" y="40344"/>
                </a:lnTo>
                <a:lnTo>
                  <a:pt x="3392585" y="38849"/>
                </a:lnTo>
                <a:cubicBezTo>
                  <a:pt x="3410702" y="38849"/>
                  <a:pt x="3428819" y="39783"/>
                  <a:pt x="3446937" y="40157"/>
                </a:cubicBezTo>
                <a:lnTo>
                  <a:pt x="3555453" y="42771"/>
                </a:lnTo>
                <a:lnTo>
                  <a:pt x="3582536" y="43332"/>
                </a:lnTo>
                <a:cubicBezTo>
                  <a:pt x="3591501" y="43705"/>
                  <a:pt x="3600653" y="44826"/>
                  <a:pt x="3609618" y="45387"/>
                </a:cubicBezTo>
                <a:lnTo>
                  <a:pt x="3663782" y="49682"/>
                </a:lnTo>
                <a:lnTo>
                  <a:pt x="3772112" y="57527"/>
                </a:lnTo>
                <a:lnTo>
                  <a:pt x="3879881" y="71348"/>
                </a:lnTo>
                <a:cubicBezTo>
                  <a:pt x="3915743" y="76204"/>
                  <a:pt x="3951977" y="78819"/>
                  <a:pt x="3987464" y="86290"/>
                </a:cubicBezTo>
                <a:cubicBezTo>
                  <a:pt x="4273230" y="132611"/>
                  <a:pt x="4553767" y="211243"/>
                  <a:pt x="4822349" y="319946"/>
                </a:cubicBezTo>
                <a:cubicBezTo>
                  <a:pt x="5090559" y="429396"/>
                  <a:pt x="5344759" y="572093"/>
                  <a:pt x="5580844" y="739443"/>
                </a:cubicBezTo>
                <a:cubicBezTo>
                  <a:pt x="5641359" y="779226"/>
                  <a:pt x="5696271" y="826667"/>
                  <a:pt x="5754171" y="870186"/>
                </a:cubicBezTo>
                <a:cubicBezTo>
                  <a:pt x="5783495" y="891478"/>
                  <a:pt x="5809830" y="916506"/>
                  <a:pt x="5837473" y="939853"/>
                </a:cubicBezTo>
                <a:lnTo>
                  <a:pt x="5920027" y="1010454"/>
                </a:lnTo>
                <a:lnTo>
                  <a:pt x="6087005" y="1169773"/>
                </a:lnTo>
                <a:lnTo>
                  <a:pt x="6213824" y="1290804"/>
                </a:lnTo>
                <a:lnTo>
                  <a:pt x="6277515" y="1350945"/>
                </a:lnTo>
                <a:cubicBezTo>
                  <a:pt x="6298995" y="1370743"/>
                  <a:pt x="6321407" y="1389421"/>
                  <a:pt x="6343447" y="1408659"/>
                </a:cubicBezTo>
                <a:cubicBezTo>
                  <a:pt x="6694210" y="1717585"/>
                  <a:pt x="7080275" y="1986355"/>
                  <a:pt x="7491367" y="2208430"/>
                </a:cubicBezTo>
                <a:cubicBezTo>
                  <a:pt x="7903393" y="2429012"/>
                  <a:pt x="8341195" y="2601032"/>
                  <a:pt x="8792443" y="2722435"/>
                </a:cubicBezTo>
                <a:lnTo>
                  <a:pt x="8877052" y="2745596"/>
                </a:lnTo>
                <a:cubicBezTo>
                  <a:pt x="8905256" y="2752880"/>
                  <a:pt x="8934019" y="2758857"/>
                  <a:pt x="8962409" y="2765581"/>
                </a:cubicBezTo>
                <a:lnTo>
                  <a:pt x="9133494" y="2803870"/>
                </a:lnTo>
                <a:lnTo>
                  <a:pt x="9176266" y="2813395"/>
                </a:lnTo>
                <a:lnTo>
                  <a:pt x="9219412" y="2821053"/>
                </a:lnTo>
                <a:lnTo>
                  <a:pt x="9305702" y="2836182"/>
                </a:lnTo>
                <a:cubicBezTo>
                  <a:pt x="9363228" y="2846081"/>
                  <a:pt x="9420755" y="2856354"/>
                  <a:pt x="9478469" y="2865505"/>
                </a:cubicBezTo>
                <a:lnTo>
                  <a:pt x="9652357" y="2887358"/>
                </a:lnTo>
                <a:cubicBezTo>
                  <a:pt x="9710443" y="2894269"/>
                  <a:pt x="9768343" y="2902487"/>
                  <a:pt x="9826617" y="2905849"/>
                </a:cubicBezTo>
                <a:cubicBezTo>
                  <a:pt x="9943166" y="2913880"/>
                  <a:pt x="10059526" y="2925460"/>
                  <a:pt x="10176448" y="2926207"/>
                </a:cubicBezTo>
                <a:lnTo>
                  <a:pt x="10351643" y="2930129"/>
                </a:lnTo>
                <a:lnTo>
                  <a:pt x="10372749" y="2930503"/>
                </a:lnTo>
                <a:lnTo>
                  <a:pt x="10390491" y="2930503"/>
                </a:lnTo>
                <a:cubicBezTo>
                  <a:pt x="10401138" y="2930503"/>
                  <a:pt x="10416640" y="2930129"/>
                  <a:pt x="10431208" y="2929943"/>
                </a:cubicBezTo>
                <a:lnTo>
                  <a:pt x="10518806" y="2927888"/>
                </a:lnTo>
                <a:lnTo>
                  <a:pt x="10694001" y="2923032"/>
                </a:lnTo>
                <a:cubicBezTo>
                  <a:pt x="10752275" y="2919857"/>
                  <a:pt x="10810549" y="2915001"/>
                  <a:pt x="10868824" y="2910705"/>
                </a:cubicBezTo>
                <a:lnTo>
                  <a:pt x="10956234" y="2903981"/>
                </a:lnTo>
                <a:lnTo>
                  <a:pt x="10999939" y="2900432"/>
                </a:lnTo>
                <a:lnTo>
                  <a:pt x="11043458" y="2895390"/>
                </a:lnTo>
                <a:lnTo>
                  <a:pt x="11217346" y="2873724"/>
                </a:lnTo>
                <a:lnTo>
                  <a:pt x="11304197" y="2862330"/>
                </a:lnTo>
                <a:lnTo>
                  <a:pt x="11390487" y="2847388"/>
                </a:lnTo>
                <a:lnTo>
                  <a:pt x="11563067" y="2816944"/>
                </a:lnTo>
                <a:cubicBezTo>
                  <a:pt x="11591830" y="2812274"/>
                  <a:pt x="11620407" y="2805364"/>
                  <a:pt x="11648796" y="2799200"/>
                </a:cubicBezTo>
                <a:lnTo>
                  <a:pt x="11734339" y="2779963"/>
                </a:lnTo>
                <a:cubicBezTo>
                  <a:pt x="11791305" y="2766701"/>
                  <a:pt x="11848459" y="2754935"/>
                  <a:pt x="11905052" y="2739992"/>
                </a:cubicBezTo>
                <a:lnTo>
                  <a:pt x="12073896" y="2693299"/>
                </a:lnTo>
                <a:lnTo>
                  <a:pt x="12158319" y="2669578"/>
                </a:lnTo>
                <a:cubicBezTo>
                  <a:pt x="12186335" y="2661360"/>
                  <a:pt x="12213978" y="2651648"/>
                  <a:pt x="12241621" y="2642683"/>
                </a:cubicBezTo>
                <a:lnTo>
                  <a:pt x="12408038" y="2587397"/>
                </a:lnTo>
                <a:lnTo>
                  <a:pt x="12449501" y="2573389"/>
                </a:lnTo>
                <a:lnTo>
                  <a:pt x="12490405" y="2557700"/>
                </a:lnTo>
                <a:lnTo>
                  <a:pt x="12572213" y="2526322"/>
                </a:lnTo>
                <a:cubicBezTo>
                  <a:pt x="12626565" y="2505029"/>
                  <a:pt x="12681290" y="2484484"/>
                  <a:pt x="12735455" y="2462445"/>
                </a:cubicBezTo>
                <a:lnTo>
                  <a:pt x="12895707" y="2391657"/>
                </a:lnTo>
                <a:cubicBezTo>
                  <a:pt x="13003290" y="2346084"/>
                  <a:pt x="13106577" y="2290985"/>
                  <a:pt x="13210984" y="2238875"/>
                </a:cubicBezTo>
                <a:cubicBezTo>
                  <a:pt x="13263655" y="2213473"/>
                  <a:pt x="13313897" y="2183402"/>
                  <a:pt x="13364887" y="2155012"/>
                </a:cubicBezTo>
                <a:lnTo>
                  <a:pt x="13517296" y="2068349"/>
                </a:lnTo>
                <a:lnTo>
                  <a:pt x="13665595" y="1974961"/>
                </a:lnTo>
                <a:cubicBezTo>
                  <a:pt x="13714717" y="1943209"/>
                  <a:pt x="13764960" y="1913325"/>
                  <a:pt x="13812213" y="1878959"/>
                </a:cubicBezTo>
                <a:lnTo>
                  <a:pt x="13955657" y="1778100"/>
                </a:lnTo>
                <a:cubicBezTo>
                  <a:pt x="13979378" y="1760917"/>
                  <a:pt x="14003658" y="1744854"/>
                  <a:pt x="14026818" y="1726924"/>
                </a:cubicBezTo>
                <a:lnTo>
                  <a:pt x="14096112" y="1673319"/>
                </a:lnTo>
                <a:lnTo>
                  <a:pt x="14234139" y="1565363"/>
                </a:lnTo>
                <a:cubicBezTo>
                  <a:pt x="14279525" y="1528568"/>
                  <a:pt x="14323230" y="1489719"/>
                  <a:pt x="14367683" y="1451804"/>
                </a:cubicBezTo>
                <a:lnTo>
                  <a:pt x="14433988" y="1394464"/>
                </a:lnTo>
                <a:cubicBezTo>
                  <a:pt x="14456028" y="1375226"/>
                  <a:pt x="14478440" y="1356362"/>
                  <a:pt x="14499173" y="1336003"/>
                </a:cubicBezTo>
                <a:lnTo>
                  <a:pt x="14626180" y="1215346"/>
                </a:lnTo>
                <a:lnTo>
                  <a:pt x="14689497" y="1154831"/>
                </a:lnTo>
                <a:lnTo>
                  <a:pt x="14740486" y="1104028"/>
                </a:lnTo>
                <a:lnTo>
                  <a:pt x="14840785" y="1003730"/>
                </a:lnTo>
                <a:lnTo>
                  <a:pt x="15041568" y="802947"/>
                </a:lnTo>
                <a:lnTo>
                  <a:pt x="15844514" y="0"/>
                </a:lnTo>
              </a:path>
            </a:pathLst>
          </a:custGeom>
          <a:noFill/>
          <a:ln w="8890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164E20F-AB30-6216-635E-E2E93E5AD73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7113976" y="6312177"/>
            <a:ext cx="19172908" cy="2890949"/>
          </a:xfrm>
          <a:custGeom>
            <a:avLst/>
            <a:gdLst>
              <a:gd name="connsiteX0" fmla="*/ 0 w 15843580"/>
              <a:gd name="connsiteY0" fmla="*/ 2173690 h 2890949"/>
              <a:gd name="connsiteX1" fmla="*/ 401380 w 15843580"/>
              <a:gd name="connsiteY1" fmla="*/ 1772310 h 2890949"/>
              <a:gd name="connsiteX2" fmla="*/ 602163 w 15843580"/>
              <a:gd name="connsiteY2" fmla="*/ 1571527 h 2890949"/>
              <a:gd name="connsiteX3" fmla="*/ 804628 w 15843580"/>
              <a:gd name="connsiteY3" fmla="*/ 1372611 h 2890949"/>
              <a:gd name="connsiteX4" fmla="*/ 1706005 w 15843580"/>
              <a:gd name="connsiteY4" fmla="*/ 686399 h 2890949"/>
              <a:gd name="connsiteX5" fmla="*/ 2741113 w 15843580"/>
              <a:gd name="connsiteY5" fmla="*/ 225811 h 2890949"/>
              <a:gd name="connsiteX6" fmla="*/ 2877272 w 15843580"/>
              <a:gd name="connsiteY6" fmla="*/ 185841 h 2890949"/>
              <a:gd name="connsiteX7" fmla="*/ 3013992 w 15843580"/>
              <a:gd name="connsiteY7" fmla="*/ 147926 h 2890949"/>
              <a:gd name="connsiteX8" fmla="*/ 3152392 w 15843580"/>
              <a:gd name="connsiteY8" fmla="*/ 116735 h 2890949"/>
              <a:gd name="connsiteX9" fmla="*/ 3291353 w 15843580"/>
              <a:gd name="connsiteY9" fmla="*/ 87598 h 2890949"/>
              <a:gd name="connsiteX10" fmla="*/ 3431247 w 15843580"/>
              <a:gd name="connsiteY10" fmla="*/ 63317 h 2890949"/>
              <a:gd name="connsiteX11" fmla="*/ 3501288 w 15843580"/>
              <a:gd name="connsiteY11" fmla="*/ 51737 h 2890949"/>
              <a:gd name="connsiteX12" fmla="*/ 3571703 w 15843580"/>
              <a:gd name="connsiteY12" fmla="*/ 42958 h 2890949"/>
              <a:gd name="connsiteX13" fmla="*/ 3712531 w 15843580"/>
              <a:gd name="connsiteY13" fmla="*/ 25588 h 2890949"/>
              <a:gd name="connsiteX14" fmla="*/ 3853920 w 15843580"/>
              <a:gd name="connsiteY14" fmla="*/ 14382 h 2890949"/>
              <a:gd name="connsiteX15" fmla="*/ 3924708 w 15843580"/>
              <a:gd name="connsiteY15" fmla="*/ 9152 h 2890949"/>
              <a:gd name="connsiteX16" fmla="*/ 3995496 w 15843580"/>
              <a:gd name="connsiteY16" fmla="*/ 5043 h 2890949"/>
              <a:gd name="connsiteX17" fmla="*/ 4137445 w 15843580"/>
              <a:gd name="connsiteY17" fmla="*/ 1681 h 2890949"/>
              <a:gd name="connsiteX18" fmla="*/ 4208419 w 15843580"/>
              <a:gd name="connsiteY18" fmla="*/ 0 h 2890949"/>
              <a:gd name="connsiteX19" fmla="*/ 4279394 w 15843580"/>
              <a:gd name="connsiteY19" fmla="*/ 1494 h 2890949"/>
              <a:gd name="connsiteX20" fmla="*/ 4421343 w 15843580"/>
              <a:gd name="connsiteY20" fmla="*/ 5043 h 2890949"/>
              <a:gd name="connsiteX21" fmla="*/ 4456830 w 15843580"/>
              <a:gd name="connsiteY21" fmla="*/ 5977 h 2890949"/>
              <a:gd name="connsiteX22" fmla="*/ 4492131 w 15843580"/>
              <a:gd name="connsiteY22" fmla="*/ 8405 h 2890949"/>
              <a:gd name="connsiteX23" fmla="*/ 4562919 w 15843580"/>
              <a:gd name="connsiteY23" fmla="*/ 13821 h 2890949"/>
              <a:gd name="connsiteX24" fmla="*/ 4704494 w 15843580"/>
              <a:gd name="connsiteY24" fmla="*/ 24654 h 2890949"/>
              <a:gd name="connsiteX25" fmla="*/ 4845323 w 15843580"/>
              <a:gd name="connsiteY25" fmla="*/ 42211 h 2890949"/>
              <a:gd name="connsiteX26" fmla="*/ 4985778 w 15843580"/>
              <a:gd name="connsiteY26" fmla="*/ 62009 h 2890949"/>
              <a:gd name="connsiteX27" fmla="*/ 6076732 w 15843580"/>
              <a:gd name="connsiteY27" fmla="*/ 367574 h 2890949"/>
              <a:gd name="connsiteX28" fmla="*/ 7068134 w 15843580"/>
              <a:gd name="connsiteY28" fmla="*/ 915572 h 2890949"/>
              <a:gd name="connsiteX29" fmla="*/ 7294693 w 15843580"/>
              <a:gd name="connsiteY29" fmla="*/ 1086658 h 2890949"/>
              <a:gd name="connsiteX30" fmla="*/ 7403583 w 15843580"/>
              <a:gd name="connsiteY30" fmla="*/ 1177618 h 2890949"/>
              <a:gd name="connsiteX31" fmla="*/ 7511165 w 15843580"/>
              <a:gd name="connsiteY31" fmla="*/ 1270258 h 2890949"/>
              <a:gd name="connsiteX32" fmla="*/ 7716618 w 15843580"/>
              <a:gd name="connsiteY32" fmla="*/ 1465999 h 2890949"/>
              <a:gd name="connsiteX33" fmla="*/ 7819531 w 15843580"/>
              <a:gd name="connsiteY33" fmla="*/ 1563869 h 2890949"/>
              <a:gd name="connsiteX34" fmla="*/ 7870894 w 15843580"/>
              <a:gd name="connsiteY34" fmla="*/ 1612804 h 2890949"/>
              <a:gd name="connsiteX35" fmla="*/ 7924312 w 15843580"/>
              <a:gd name="connsiteY35" fmla="*/ 1659498 h 2890949"/>
              <a:gd name="connsiteX36" fmla="*/ 8853892 w 15843580"/>
              <a:gd name="connsiteY36" fmla="*/ 2307234 h 2890949"/>
              <a:gd name="connsiteX37" fmla="*/ 9907678 w 15843580"/>
              <a:gd name="connsiteY37" fmla="*/ 2723370 h 2890949"/>
              <a:gd name="connsiteX38" fmla="*/ 9976037 w 15843580"/>
              <a:gd name="connsiteY38" fmla="*/ 2742234 h 2890949"/>
              <a:gd name="connsiteX39" fmla="*/ 10045144 w 15843580"/>
              <a:gd name="connsiteY39" fmla="*/ 2758110 h 2890949"/>
              <a:gd name="connsiteX40" fmla="*/ 10183544 w 15843580"/>
              <a:gd name="connsiteY40" fmla="*/ 2789301 h 2890949"/>
              <a:gd name="connsiteX41" fmla="*/ 10218098 w 15843580"/>
              <a:gd name="connsiteY41" fmla="*/ 2797146 h 2890949"/>
              <a:gd name="connsiteX42" fmla="*/ 10253025 w 15843580"/>
              <a:gd name="connsiteY42" fmla="*/ 2803309 h 2890949"/>
              <a:gd name="connsiteX43" fmla="*/ 10322879 w 15843580"/>
              <a:gd name="connsiteY43" fmla="*/ 2815450 h 2890949"/>
              <a:gd name="connsiteX44" fmla="*/ 10462773 w 15843580"/>
              <a:gd name="connsiteY44" fmla="*/ 2839357 h 2890949"/>
              <a:gd name="connsiteX45" fmla="*/ 10603603 w 15843580"/>
              <a:gd name="connsiteY45" fmla="*/ 2856727 h 2890949"/>
              <a:gd name="connsiteX46" fmla="*/ 10744618 w 15843580"/>
              <a:gd name="connsiteY46" fmla="*/ 2871856 h 2890949"/>
              <a:gd name="connsiteX47" fmla="*/ 11027955 w 15843580"/>
              <a:gd name="connsiteY47" fmla="*/ 2888292 h 2890949"/>
              <a:gd name="connsiteX48" fmla="*/ 12157572 w 15843580"/>
              <a:gd name="connsiteY48" fmla="*/ 2800134 h 2890949"/>
              <a:gd name="connsiteX49" fmla="*/ 12227052 w 15843580"/>
              <a:gd name="connsiteY49" fmla="*/ 2785566 h 2890949"/>
              <a:gd name="connsiteX50" fmla="*/ 12296347 w 15843580"/>
              <a:gd name="connsiteY50" fmla="*/ 2769876 h 2890949"/>
              <a:gd name="connsiteX51" fmla="*/ 12434559 w 15843580"/>
              <a:gd name="connsiteY51" fmla="*/ 2737751 h 2890949"/>
              <a:gd name="connsiteX52" fmla="*/ 12571279 w 15843580"/>
              <a:gd name="connsiteY52" fmla="*/ 2699649 h 2890949"/>
              <a:gd name="connsiteX53" fmla="*/ 12639638 w 15843580"/>
              <a:gd name="connsiteY53" fmla="*/ 2680598 h 2890949"/>
              <a:gd name="connsiteX54" fmla="*/ 12707065 w 15843580"/>
              <a:gd name="connsiteY54" fmla="*/ 2658745 h 2890949"/>
              <a:gd name="connsiteX55" fmla="*/ 12841729 w 15843580"/>
              <a:gd name="connsiteY55" fmla="*/ 2614106 h 2890949"/>
              <a:gd name="connsiteX56" fmla="*/ 12875350 w 15843580"/>
              <a:gd name="connsiteY56" fmla="*/ 2602900 h 2890949"/>
              <a:gd name="connsiteX57" fmla="*/ 12908408 w 15843580"/>
              <a:gd name="connsiteY57" fmla="*/ 2590199 h 2890949"/>
              <a:gd name="connsiteX58" fmla="*/ 12974527 w 15843580"/>
              <a:gd name="connsiteY58" fmla="*/ 2564611 h 2890949"/>
              <a:gd name="connsiteX59" fmla="*/ 13106763 w 15843580"/>
              <a:gd name="connsiteY59" fmla="*/ 2513060 h 2890949"/>
              <a:gd name="connsiteX60" fmla="*/ 13236572 w 15843580"/>
              <a:gd name="connsiteY60" fmla="*/ 2455534 h 2890949"/>
              <a:gd name="connsiteX61" fmla="*/ 13492081 w 15843580"/>
              <a:gd name="connsiteY61" fmla="*/ 2331889 h 2890949"/>
              <a:gd name="connsiteX62" fmla="*/ 13616659 w 15843580"/>
              <a:gd name="connsiteY62" fmla="*/ 2263902 h 2890949"/>
              <a:gd name="connsiteX63" fmla="*/ 13740119 w 15843580"/>
              <a:gd name="connsiteY63" fmla="*/ 2194049 h 2890949"/>
              <a:gd name="connsiteX64" fmla="*/ 13860028 w 15843580"/>
              <a:gd name="connsiteY64" fmla="*/ 2118218 h 2890949"/>
              <a:gd name="connsiteX65" fmla="*/ 13978817 w 15843580"/>
              <a:gd name="connsiteY65" fmla="*/ 2040706 h 2890949"/>
              <a:gd name="connsiteX66" fmla="*/ 14094992 w 15843580"/>
              <a:gd name="connsiteY66" fmla="*/ 1959085 h 2890949"/>
              <a:gd name="connsiteX67" fmla="*/ 14152704 w 15843580"/>
              <a:gd name="connsiteY67" fmla="*/ 1917808 h 2890949"/>
              <a:gd name="connsiteX68" fmla="*/ 14208737 w 15843580"/>
              <a:gd name="connsiteY68" fmla="*/ 1874103 h 2890949"/>
              <a:gd name="connsiteX69" fmla="*/ 14320615 w 15843580"/>
              <a:gd name="connsiteY69" fmla="*/ 1786879 h 2890949"/>
              <a:gd name="connsiteX70" fmla="*/ 14428572 w 15843580"/>
              <a:gd name="connsiteY70" fmla="*/ 1694798 h 2890949"/>
              <a:gd name="connsiteX71" fmla="*/ 14482363 w 15843580"/>
              <a:gd name="connsiteY71" fmla="*/ 1648478 h 2890949"/>
              <a:gd name="connsiteX72" fmla="*/ 14535221 w 15843580"/>
              <a:gd name="connsiteY72" fmla="*/ 1601224 h 2890949"/>
              <a:gd name="connsiteX73" fmla="*/ 14637947 w 15843580"/>
              <a:gd name="connsiteY73" fmla="*/ 1503354 h 2890949"/>
              <a:gd name="connsiteX74" fmla="*/ 14689310 w 15843580"/>
              <a:gd name="connsiteY74" fmla="*/ 1454419 h 2890949"/>
              <a:gd name="connsiteX75" fmla="*/ 14739553 w 15843580"/>
              <a:gd name="connsiteY75" fmla="*/ 1404363 h 2890949"/>
              <a:gd name="connsiteX76" fmla="*/ 14839851 w 15843580"/>
              <a:gd name="connsiteY76" fmla="*/ 1304065 h 2890949"/>
              <a:gd name="connsiteX77" fmla="*/ 15040635 w 15843580"/>
              <a:gd name="connsiteY77" fmla="*/ 1103281 h 2890949"/>
              <a:gd name="connsiteX78" fmla="*/ 15843581 w 15843580"/>
              <a:gd name="connsiteY78" fmla="*/ 300335 h 289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5843580" h="2890949">
                <a:moveTo>
                  <a:pt x="0" y="2173690"/>
                </a:moveTo>
                <a:lnTo>
                  <a:pt x="401380" y="1772310"/>
                </a:lnTo>
                <a:lnTo>
                  <a:pt x="602163" y="1571527"/>
                </a:lnTo>
                <a:cubicBezTo>
                  <a:pt x="669216" y="1504661"/>
                  <a:pt x="735334" y="1437048"/>
                  <a:pt x="804628" y="1372611"/>
                </a:cubicBezTo>
                <a:cubicBezTo>
                  <a:pt x="1077880" y="1110939"/>
                  <a:pt x="1379895" y="878777"/>
                  <a:pt x="1706005" y="686399"/>
                </a:cubicBezTo>
                <a:cubicBezTo>
                  <a:pt x="2032301" y="494581"/>
                  <a:pt x="2380263" y="339744"/>
                  <a:pt x="2741113" y="225811"/>
                </a:cubicBezTo>
                <a:cubicBezTo>
                  <a:pt x="2785752" y="209935"/>
                  <a:pt x="2831699" y="198916"/>
                  <a:pt x="2877272" y="185841"/>
                </a:cubicBezTo>
                <a:lnTo>
                  <a:pt x="3013992" y="147926"/>
                </a:lnTo>
                <a:lnTo>
                  <a:pt x="3152392" y="116735"/>
                </a:lnTo>
                <a:cubicBezTo>
                  <a:pt x="3198712" y="106835"/>
                  <a:pt x="3244472" y="94695"/>
                  <a:pt x="3291353" y="87598"/>
                </a:cubicBezTo>
                <a:lnTo>
                  <a:pt x="3431247" y="63317"/>
                </a:lnTo>
                <a:cubicBezTo>
                  <a:pt x="3454594" y="59581"/>
                  <a:pt x="3477755" y="54538"/>
                  <a:pt x="3501288" y="51737"/>
                </a:cubicBezTo>
                <a:lnTo>
                  <a:pt x="3571703" y="42958"/>
                </a:lnTo>
                <a:lnTo>
                  <a:pt x="3712531" y="25588"/>
                </a:lnTo>
                <a:cubicBezTo>
                  <a:pt x="3759598" y="20359"/>
                  <a:pt x="3806852" y="18117"/>
                  <a:pt x="3853920" y="14382"/>
                </a:cubicBezTo>
                <a:lnTo>
                  <a:pt x="3924708" y="9152"/>
                </a:lnTo>
                <a:cubicBezTo>
                  <a:pt x="3948241" y="7471"/>
                  <a:pt x="3971962" y="5230"/>
                  <a:pt x="3995496" y="5043"/>
                </a:cubicBezTo>
                <a:lnTo>
                  <a:pt x="4137445" y="1681"/>
                </a:lnTo>
                <a:lnTo>
                  <a:pt x="4208419" y="0"/>
                </a:lnTo>
                <a:cubicBezTo>
                  <a:pt x="4232140" y="0"/>
                  <a:pt x="4255673" y="934"/>
                  <a:pt x="4279394" y="1494"/>
                </a:cubicBezTo>
                <a:lnTo>
                  <a:pt x="4421343" y="5043"/>
                </a:lnTo>
                <a:lnTo>
                  <a:pt x="4456830" y="5977"/>
                </a:lnTo>
                <a:cubicBezTo>
                  <a:pt x="4468597" y="6537"/>
                  <a:pt x="4480364" y="7658"/>
                  <a:pt x="4492131" y="8405"/>
                </a:cubicBezTo>
                <a:lnTo>
                  <a:pt x="4562919" y="13821"/>
                </a:lnTo>
                <a:lnTo>
                  <a:pt x="4704494" y="24654"/>
                </a:lnTo>
                <a:lnTo>
                  <a:pt x="4845323" y="42211"/>
                </a:lnTo>
                <a:cubicBezTo>
                  <a:pt x="4892203" y="48375"/>
                  <a:pt x="4939458" y="52671"/>
                  <a:pt x="4985778" y="62009"/>
                </a:cubicBezTo>
                <a:cubicBezTo>
                  <a:pt x="5359328" y="122338"/>
                  <a:pt x="5726155" y="225064"/>
                  <a:pt x="6076732" y="367574"/>
                </a:cubicBezTo>
                <a:cubicBezTo>
                  <a:pt x="6427122" y="510644"/>
                  <a:pt x="6759769" y="696485"/>
                  <a:pt x="7068134" y="915572"/>
                </a:cubicBezTo>
                <a:cubicBezTo>
                  <a:pt x="7146767" y="968243"/>
                  <a:pt x="7219422" y="1029131"/>
                  <a:pt x="7294693" y="1086658"/>
                </a:cubicBezTo>
                <a:cubicBezTo>
                  <a:pt x="7332608" y="1114861"/>
                  <a:pt x="7367535" y="1146987"/>
                  <a:pt x="7403583" y="1177618"/>
                </a:cubicBezTo>
                <a:lnTo>
                  <a:pt x="7511165" y="1270258"/>
                </a:lnTo>
                <a:lnTo>
                  <a:pt x="7716618" y="1465999"/>
                </a:lnTo>
                <a:lnTo>
                  <a:pt x="7819531" y="1563869"/>
                </a:lnTo>
                <a:lnTo>
                  <a:pt x="7870894" y="1612804"/>
                </a:lnTo>
                <a:cubicBezTo>
                  <a:pt x="7888264" y="1628867"/>
                  <a:pt x="7906568" y="1643809"/>
                  <a:pt x="7924312" y="1659498"/>
                </a:cubicBezTo>
                <a:cubicBezTo>
                  <a:pt x="8208397" y="1909590"/>
                  <a:pt x="8520872" y="2127183"/>
                  <a:pt x="8853892" y="2307234"/>
                </a:cubicBezTo>
                <a:cubicBezTo>
                  <a:pt x="9187660" y="2485978"/>
                  <a:pt x="9542346" y="2624752"/>
                  <a:pt x="9907678" y="2723370"/>
                </a:cubicBezTo>
                <a:lnTo>
                  <a:pt x="9976037" y="2742234"/>
                </a:lnTo>
                <a:cubicBezTo>
                  <a:pt x="9999011" y="2748211"/>
                  <a:pt x="10022171" y="2752880"/>
                  <a:pt x="10045144" y="2758110"/>
                </a:cubicBezTo>
                <a:lnTo>
                  <a:pt x="10183544" y="2789301"/>
                </a:lnTo>
                <a:lnTo>
                  <a:pt x="10218098" y="2797146"/>
                </a:lnTo>
                <a:lnTo>
                  <a:pt x="10253025" y="2803309"/>
                </a:lnTo>
                <a:lnTo>
                  <a:pt x="10322879" y="2815450"/>
                </a:lnTo>
                <a:cubicBezTo>
                  <a:pt x="10369573" y="2823481"/>
                  <a:pt x="10416080" y="2831886"/>
                  <a:pt x="10462773" y="2839357"/>
                </a:cubicBezTo>
                <a:lnTo>
                  <a:pt x="10603603" y="2856727"/>
                </a:lnTo>
                <a:cubicBezTo>
                  <a:pt x="10650669" y="2862330"/>
                  <a:pt x="10697363" y="2869241"/>
                  <a:pt x="10744618" y="2871856"/>
                </a:cubicBezTo>
                <a:cubicBezTo>
                  <a:pt x="10838939" y="2878019"/>
                  <a:pt x="10933260" y="2888292"/>
                  <a:pt x="11027955" y="2888292"/>
                </a:cubicBezTo>
                <a:cubicBezTo>
                  <a:pt x="11406175" y="2900246"/>
                  <a:pt x="11785890" y="2872042"/>
                  <a:pt x="12157572" y="2800134"/>
                </a:cubicBezTo>
                <a:cubicBezTo>
                  <a:pt x="12180918" y="2796585"/>
                  <a:pt x="12203893" y="2790795"/>
                  <a:pt x="12227052" y="2785566"/>
                </a:cubicBezTo>
                <a:lnTo>
                  <a:pt x="12296347" y="2769876"/>
                </a:lnTo>
                <a:cubicBezTo>
                  <a:pt x="12342479" y="2759044"/>
                  <a:pt x="12388799" y="2749892"/>
                  <a:pt x="12434559" y="2737751"/>
                </a:cubicBezTo>
                <a:lnTo>
                  <a:pt x="12571279" y="2699649"/>
                </a:lnTo>
                <a:lnTo>
                  <a:pt x="12639638" y="2680598"/>
                </a:lnTo>
                <a:cubicBezTo>
                  <a:pt x="12662239" y="2673874"/>
                  <a:pt x="12684652" y="2665843"/>
                  <a:pt x="12707065" y="2658745"/>
                </a:cubicBezTo>
                <a:lnTo>
                  <a:pt x="12841729" y="2614106"/>
                </a:lnTo>
                <a:lnTo>
                  <a:pt x="12875350" y="2602900"/>
                </a:lnTo>
                <a:lnTo>
                  <a:pt x="12908408" y="2590199"/>
                </a:lnTo>
                <a:lnTo>
                  <a:pt x="12974527" y="2564611"/>
                </a:lnTo>
                <a:cubicBezTo>
                  <a:pt x="13018606" y="2547427"/>
                  <a:pt x="13062872" y="2530804"/>
                  <a:pt x="13106763" y="2513060"/>
                </a:cubicBezTo>
                <a:lnTo>
                  <a:pt x="13236572" y="2455534"/>
                </a:lnTo>
                <a:cubicBezTo>
                  <a:pt x="13323983" y="2419113"/>
                  <a:pt x="13407098" y="2373726"/>
                  <a:pt x="13492081" y="2331889"/>
                </a:cubicBezTo>
                <a:cubicBezTo>
                  <a:pt x="13534853" y="2311530"/>
                  <a:pt x="13575383" y="2286876"/>
                  <a:pt x="13616659" y="2263902"/>
                </a:cubicBezTo>
                <a:lnTo>
                  <a:pt x="13740119" y="2194049"/>
                </a:lnTo>
                <a:lnTo>
                  <a:pt x="13860028" y="2118218"/>
                </a:lnTo>
                <a:cubicBezTo>
                  <a:pt x="13899811" y="2092443"/>
                  <a:pt x="13940715" y="2068722"/>
                  <a:pt x="13978817" y="2040706"/>
                </a:cubicBezTo>
                <a:lnTo>
                  <a:pt x="14094992" y="1959085"/>
                </a:lnTo>
                <a:cubicBezTo>
                  <a:pt x="14114229" y="1945264"/>
                  <a:pt x="14134027" y="1932376"/>
                  <a:pt x="14152704" y="1917808"/>
                </a:cubicBezTo>
                <a:lnTo>
                  <a:pt x="14208737" y="1874103"/>
                </a:lnTo>
                <a:lnTo>
                  <a:pt x="14320615" y="1786879"/>
                </a:lnTo>
                <a:cubicBezTo>
                  <a:pt x="14357410" y="1757181"/>
                  <a:pt x="14392524" y="1725429"/>
                  <a:pt x="14428572" y="1694798"/>
                </a:cubicBezTo>
                <a:lnTo>
                  <a:pt x="14482363" y="1648478"/>
                </a:lnTo>
                <a:cubicBezTo>
                  <a:pt x="14500294" y="1632976"/>
                  <a:pt x="14518411" y="1617847"/>
                  <a:pt x="14535221" y="1601224"/>
                </a:cubicBezTo>
                <a:lnTo>
                  <a:pt x="14637947" y="1503354"/>
                </a:lnTo>
                <a:lnTo>
                  <a:pt x="14689310" y="1454419"/>
                </a:lnTo>
                <a:lnTo>
                  <a:pt x="14739553" y="1404363"/>
                </a:lnTo>
                <a:lnTo>
                  <a:pt x="14839851" y="1304065"/>
                </a:lnTo>
                <a:lnTo>
                  <a:pt x="15040635" y="1103281"/>
                </a:lnTo>
                <a:lnTo>
                  <a:pt x="15843581" y="300335"/>
                </a:lnTo>
              </a:path>
            </a:pathLst>
          </a:custGeom>
          <a:noFill/>
          <a:ln w="8890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pic>
        <p:nvPicPr>
          <p:cNvPr id="32" name="Afbeelding 31">
            <a:extLst>
              <a:ext uri="{FF2B5EF4-FFF2-40B4-BE49-F238E27FC236}">
                <a16:creationId xmlns:a16="http://schemas.microsoft.com/office/drawing/2014/main" id="{1F86C3C1-605D-6AD5-8A92-A42201D7EC8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6000" y="560250"/>
            <a:ext cx="10800000" cy="5737500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FE821CF-BBFF-D18A-908E-0C159C4C6A3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7086" y="6444343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practischestudie.nl</a:t>
            </a:r>
          </a:p>
        </p:txBody>
      </p:sp>
      <p:pic>
        <p:nvPicPr>
          <p:cNvPr id="35" name="Afbeelding 34">
            <a:extLst>
              <a:ext uri="{FF2B5EF4-FFF2-40B4-BE49-F238E27FC236}">
                <a16:creationId xmlns:a16="http://schemas.microsoft.com/office/drawing/2014/main" id="{D78E9BEE-A173-587A-1285-5B00ADE31FF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1245" r="83731" b="63680"/>
          <a:stretch>
            <a:fillRect/>
          </a:stretch>
        </p:blipFill>
        <p:spPr>
          <a:xfrm>
            <a:off x="696000" y="1779192"/>
            <a:ext cx="1757056" cy="864917"/>
          </a:xfrm>
          <a:custGeom>
            <a:avLst/>
            <a:gdLst>
              <a:gd name="connsiteX0" fmla="*/ 725428 w 1757056"/>
              <a:gd name="connsiteY0" fmla="*/ 141 h 864917"/>
              <a:gd name="connsiteX1" fmla="*/ 1746259 w 1757056"/>
              <a:gd name="connsiteY1" fmla="*/ 428950 h 864917"/>
              <a:gd name="connsiteX2" fmla="*/ 725428 w 1757056"/>
              <a:gd name="connsiteY2" fmla="*/ 857759 h 864917"/>
              <a:gd name="connsiteX3" fmla="*/ 4931 w 1757056"/>
              <a:gd name="connsiteY3" fmla="*/ 738298 h 864917"/>
              <a:gd name="connsiteX4" fmla="*/ 0 w 1757056"/>
              <a:gd name="connsiteY4" fmla="*/ 735656 h 864917"/>
              <a:gd name="connsiteX5" fmla="*/ 0 w 1757056"/>
              <a:gd name="connsiteY5" fmla="*/ 166272 h 864917"/>
              <a:gd name="connsiteX6" fmla="*/ 152018 w 1757056"/>
              <a:gd name="connsiteY6" fmla="*/ 108796 h 864917"/>
              <a:gd name="connsiteX7" fmla="*/ 725428 w 1757056"/>
              <a:gd name="connsiteY7" fmla="*/ 141 h 864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7056" h="864917">
                <a:moveTo>
                  <a:pt x="725428" y="141"/>
                </a:moveTo>
                <a:cubicBezTo>
                  <a:pt x="1300765" y="-5976"/>
                  <a:pt x="1754271" y="188209"/>
                  <a:pt x="1746259" y="428950"/>
                </a:cubicBezTo>
                <a:cubicBezTo>
                  <a:pt x="1841816" y="644263"/>
                  <a:pt x="1286821" y="912285"/>
                  <a:pt x="725428" y="857759"/>
                </a:cubicBezTo>
                <a:cubicBezTo>
                  <a:pt x="455018" y="875952"/>
                  <a:pt x="194961" y="822948"/>
                  <a:pt x="4931" y="738298"/>
                </a:cubicBezTo>
                <a:lnTo>
                  <a:pt x="0" y="735656"/>
                </a:lnTo>
                <a:lnTo>
                  <a:pt x="0" y="166272"/>
                </a:lnTo>
                <a:lnTo>
                  <a:pt x="152018" y="108796"/>
                </a:lnTo>
                <a:cubicBezTo>
                  <a:pt x="316387" y="55114"/>
                  <a:pt x="514335" y="14675"/>
                  <a:pt x="725428" y="141"/>
                </a:cubicBezTo>
                <a:close/>
              </a:path>
            </a:pathLst>
          </a:cu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B0074878-5795-16E7-FDFD-F0F3856BD2D0}"/>
              </a:ext>
            </a:extLst>
          </p:cNvPr>
          <p:cNvSpPr txBox="1">
            <a:spLocks/>
          </p:cNvSpPr>
          <p:nvPr/>
        </p:nvSpPr>
        <p:spPr>
          <a:xfrm>
            <a:off x="286170" y="2320354"/>
            <a:ext cx="575332" cy="888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dirty="0">
                <a:solidFill>
                  <a:schemeClr val="accent1"/>
                </a:solidFill>
              </a:rPr>
              <a:t>1.</a:t>
            </a:r>
          </a:p>
        </p:txBody>
      </p:sp>
      <p:sp>
        <p:nvSpPr>
          <p:cNvPr id="34" name="Ovaal 33">
            <a:extLst>
              <a:ext uri="{FF2B5EF4-FFF2-40B4-BE49-F238E27FC236}">
                <a16:creationId xmlns:a16="http://schemas.microsoft.com/office/drawing/2014/main" id="{CB0A190B-47C0-43D7-CC1B-992EE843B8B0}"/>
              </a:ext>
            </a:extLst>
          </p:cNvPr>
          <p:cNvSpPr/>
          <p:nvPr/>
        </p:nvSpPr>
        <p:spPr>
          <a:xfrm>
            <a:off x="392166" y="1745092"/>
            <a:ext cx="2041661" cy="857618"/>
          </a:xfrm>
          <a:custGeom>
            <a:avLst/>
            <a:gdLst>
              <a:gd name="connsiteX0" fmla="*/ 0 w 2041661"/>
              <a:gd name="connsiteY0" fmla="*/ 428809 h 857618"/>
              <a:gd name="connsiteX1" fmla="*/ 1020831 w 2041661"/>
              <a:gd name="connsiteY1" fmla="*/ 0 h 857618"/>
              <a:gd name="connsiteX2" fmla="*/ 2041662 w 2041661"/>
              <a:gd name="connsiteY2" fmla="*/ 428809 h 857618"/>
              <a:gd name="connsiteX3" fmla="*/ 1020831 w 2041661"/>
              <a:gd name="connsiteY3" fmla="*/ 857618 h 857618"/>
              <a:gd name="connsiteX4" fmla="*/ 0 w 2041661"/>
              <a:gd name="connsiteY4" fmla="*/ 428809 h 857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1661" h="857618" extrusionOk="0">
                <a:moveTo>
                  <a:pt x="0" y="428809"/>
                </a:moveTo>
                <a:cubicBezTo>
                  <a:pt x="-11524" y="261725"/>
                  <a:pt x="457917" y="38758"/>
                  <a:pt x="1020831" y="0"/>
                </a:cubicBezTo>
                <a:cubicBezTo>
                  <a:pt x="1596168" y="-6117"/>
                  <a:pt x="2049674" y="188068"/>
                  <a:pt x="2041662" y="428809"/>
                </a:cubicBezTo>
                <a:cubicBezTo>
                  <a:pt x="2137219" y="644122"/>
                  <a:pt x="1582224" y="912144"/>
                  <a:pt x="1020831" y="857618"/>
                </a:cubicBezTo>
                <a:cubicBezTo>
                  <a:pt x="480010" y="894003"/>
                  <a:pt x="-19396" y="645605"/>
                  <a:pt x="0" y="428809"/>
                </a:cubicBezTo>
                <a:close/>
              </a:path>
            </a:pathLst>
          </a:custGeom>
          <a:noFill/>
          <a:ln w="57150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634779923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15245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F3AE30-649E-15EB-5481-C7D8DFDFAD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A16F340-0FDF-E81D-74B5-036714F0B1A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871883"/>
            <a:ext cx="713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DINEngschrift" pitchFamily="2" charset="0"/>
              </a:rPr>
              <a:t>LAYOUT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2B31B80-8CA0-0258-3B9B-10D4D4BF032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3683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B9B6DD9-AE00-3090-972B-D324153FA17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5864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CD34C2-2FE8-A27B-A866-35B015BBDDD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8045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C583F76-E409-D33C-0316-8C06BFBDBA3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0226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DD97683-9CDD-A84D-96FE-8FFB705BAF1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2407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2D4DE7F-4269-4748-4EE7-12F8785554F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284510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#000E29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1B131B-9F91-4169-B1DF-40A1FBFEA27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065971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#003399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E8F85C-A29F-DBE1-0EAA-C6756F847EC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852194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#D9DEF1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F253BA-CDE9-CC4B-DB32-BF89A5D8614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631713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#F5F6FC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400597E-F1C5-9A2F-DB56-F0EB18366B1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1" y="-414363"/>
            <a:ext cx="1113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* eigen kleur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ADA6A579-4DB0-8524-2923-F444379967C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04814" y="8480661"/>
            <a:ext cx="15844701" cy="2892027"/>
          </a:xfrm>
          <a:custGeom>
            <a:avLst/>
            <a:gdLst>
              <a:gd name="connsiteX0" fmla="*/ 0 w 15844701"/>
              <a:gd name="connsiteY0" fmla="*/ 2511753 h 2892027"/>
              <a:gd name="connsiteX1" fmla="*/ 401380 w 15844701"/>
              <a:gd name="connsiteY1" fmla="*/ 2110373 h 2892027"/>
              <a:gd name="connsiteX2" fmla="*/ 602163 w 15844701"/>
              <a:gd name="connsiteY2" fmla="*/ 1909590 h 2892027"/>
              <a:gd name="connsiteX3" fmla="*/ 702462 w 15844701"/>
              <a:gd name="connsiteY3" fmla="*/ 1809291 h 2892027"/>
              <a:gd name="connsiteX4" fmla="*/ 727489 w 15844701"/>
              <a:gd name="connsiteY4" fmla="*/ 1784264 h 2892027"/>
              <a:gd name="connsiteX5" fmla="*/ 741871 w 15844701"/>
              <a:gd name="connsiteY5" fmla="*/ 1770256 h 2892027"/>
              <a:gd name="connsiteX6" fmla="*/ 757747 w 15844701"/>
              <a:gd name="connsiteY6" fmla="*/ 1755127 h 2892027"/>
              <a:gd name="connsiteX7" fmla="*/ 821064 w 15844701"/>
              <a:gd name="connsiteY7" fmla="*/ 1694612 h 2892027"/>
              <a:gd name="connsiteX8" fmla="*/ 1934244 w 15844701"/>
              <a:gd name="connsiteY8" fmla="*/ 847399 h 2892027"/>
              <a:gd name="connsiteX9" fmla="*/ 3212347 w 15844701"/>
              <a:gd name="connsiteY9" fmla="*/ 278669 h 2892027"/>
              <a:gd name="connsiteX10" fmla="*/ 3380445 w 15844701"/>
              <a:gd name="connsiteY10" fmla="*/ 229173 h 2892027"/>
              <a:gd name="connsiteX11" fmla="*/ 3549476 w 15844701"/>
              <a:gd name="connsiteY11" fmla="*/ 182666 h 2892027"/>
              <a:gd name="connsiteX12" fmla="*/ 3720376 w 15844701"/>
              <a:gd name="connsiteY12" fmla="*/ 143817 h 2892027"/>
              <a:gd name="connsiteX13" fmla="*/ 3891835 w 15844701"/>
              <a:gd name="connsiteY13" fmla="*/ 107956 h 2892027"/>
              <a:gd name="connsiteX14" fmla="*/ 4064602 w 15844701"/>
              <a:gd name="connsiteY14" fmla="*/ 77885 h 2892027"/>
              <a:gd name="connsiteX15" fmla="*/ 4151079 w 15844701"/>
              <a:gd name="connsiteY15" fmla="*/ 63877 h 2892027"/>
              <a:gd name="connsiteX16" fmla="*/ 4238117 w 15844701"/>
              <a:gd name="connsiteY16" fmla="*/ 52857 h 2892027"/>
              <a:gd name="connsiteX17" fmla="*/ 4412191 w 15844701"/>
              <a:gd name="connsiteY17" fmla="*/ 31565 h 2892027"/>
              <a:gd name="connsiteX18" fmla="*/ 4586826 w 15844701"/>
              <a:gd name="connsiteY18" fmla="*/ 17370 h 2892027"/>
              <a:gd name="connsiteX19" fmla="*/ 4674236 w 15844701"/>
              <a:gd name="connsiteY19" fmla="*/ 11020 h 2892027"/>
              <a:gd name="connsiteX20" fmla="*/ 4761648 w 15844701"/>
              <a:gd name="connsiteY20" fmla="*/ 6164 h 2892027"/>
              <a:gd name="connsiteX21" fmla="*/ 4936842 w 15844701"/>
              <a:gd name="connsiteY21" fmla="*/ 1868 h 2892027"/>
              <a:gd name="connsiteX22" fmla="*/ 5024440 w 15844701"/>
              <a:gd name="connsiteY22" fmla="*/ 0 h 2892027"/>
              <a:gd name="connsiteX23" fmla="*/ 5112038 w 15844701"/>
              <a:gd name="connsiteY23" fmla="*/ 1494 h 2892027"/>
              <a:gd name="connsiteX24" fmla="*/ 5287233 w 15844701"/>
              <a:gd name="connsiteY24" fmla="*/ 6164 h 2892027"/>
              <a:gd name="connsiteX25" fmla="*/ 5330938 w 15844701"/>
              <a:gd name="connsiteY25" fmla="*/ 7471 h 2892027"/>
              <a:gd name="connsiteX26" fmla="*/ 5374644 w 15844701"/>
              <a:gd name="connsiteY26" fmla="*/ 10459 h 2892027"/>
              <a:gd name="connsiteX27" fmla="*/ 5462055 w 15844701"/>
              <a:gd name="connsiteY27" fmla="*/ 16810 h 2892027"/>
              <a:gd name="connsiteX28" fmla="*/ 5636876 w 15844701"/>
              <a:gd name="connsiteY28" fmla="*/ 30444 h 2892027"/>
              <a:gd name="connsiteX29" fmla="*/ 5810764 w 15844701"/>
              <a:gd name="connsiteY29" fmla="*/ 51923 h 2892027"/>
              <a:gd name="connsiteX30" fmla="*/ 5984278 w 15844701"/>
              <a:gd name="connsiteY30" fmla="*/ 76391 h 2892027"/>
              <a:gd name="connsiteX31" fmla="*/ 7331488 w 15844701"/>
              <a:gd name="connsiteY31" fmla="*/ 453677 h 2892027"/>
              <a:gd name="connsiteX32" fmla="*/ 8555986 w 15844701"/>
              <a:gd name="connsiteY32" fmla="*/ 1130364 h 2892027"/>
              <a:gd name="connsiteX33" fmla="*/ 8835588 w 15844701"/>
              <a:gd name="connsiteY33" fmla="*/ 1341606 h 2892027"/>
              <a:gd name="connsiteX34" fmla="*/ 8970253 w 15844701"/>
              <a:gd name="connsiteY34" fmla="*/ 1453858 h 2892027"/>
              <a:gd name="connsiteX35" fmla="*/ 9102864 w 15844701"/>
              <a:gd name="connsiteY35" fmla="*/ 1568538 h 2892027"/>
              <a:gd name="connsiteX36" fmla="*/ 9230244 w 15844701"/>
              <a:gd name="connsiteY36" fmla="*/ 1689008 h 2892027"/>
              <a:gd name="connsiteX37" fmla="*/ 9346979 w 15844701"/>
              <a:gd name="connsiteY37" fmla="*/ 1800887 h 2892027"/>
              <a:gd name="connsiteX38" fmla="*/ 9425797 w 15844701"/>
              <a:gd name="connsiteY38" fmla="*/ 1875597 h 2892027"/>
              <a:gd name="connsiteX39" fmla="*/ 9465021 w 15844701"/>
              <a:gd name="connsiteY39" fmla="*/ 1913138 h 2892027"/>
              <a:gd name="connsiteX40" fmla="*/ 9506111 w 15844701"/>
              <a:gd name="connsiteY40" fmla="*/ 1948626 h 2892027"/>
              <a:gd name="connsiteX41" fmla="*/ 10217164 w 15844701"/>
              <a:gd name="connsiteY41" fmla="*/ 2444327 h 2892027"/>
              <a:gd name="connsiteX42" fmla="*/ 11023659 w 15844701"/>
              <a:gd name="connsiteY42" fmla="*/ 2762592 h 2892027"/>
              <a:gd name="connsiteX43" fmla="*/ 11075957 w 15844701"/>
              <a:gd name="connsiteY43" fmla="*/ 2777348 h 2892027"/>
              <a:gd name="connsiteX44" fmla="*/ 11129001 w 15844701"/>
              <a:gd name="connsiteY44" fmla="*/ 2789301 h 2892027"/>
              <a:gd name="connsiteX45" fmla="*/ 11234902 w 15844701"/>
              <a:gd name="connsiteY45" fmla="*/ 2813208 h 2892027"/>
              <a:gd name="connsiteX46" fmla="*/ 11261425 w 15844701"/>
              <a:gd name="connsiteY46" fmla="*/ 2819372 h 2892027"/>
              <a:gd name="connsiteX47" fmla="*/ 11288134 w 15844701"/>
              <a:gd name="connsiteY47" fmla="*/ 2823855 h 2892027"/>
              <a:gd name="connsiteX48" fmla="*/ 11341738 w 15844701"/>
              <a:gd name="connsiteY48" fmla="*/ 2833006 h 2892027"/>
              <a:gd name="connsiteX49" fmla="*/ 11448760 w 15844701"/>
              <a:gd name="connsiteY49" fmla="*/ 2851684 h 2892027"/>
              <a:gd name="connsiteX50" fmla="*/ 11556529 w 15844701"/>
              <a:gd name="connsiteY50" fmla="*/ 2864758 h 2892027"/>
              <a:gd name="connsiteX51" fmla="*/ 11664485 w 15844701"/>
              <a:gd name="connsiteY51" fmla="*/ 2876338 h 2892027"/>
              <a:gd name="connsiteX52" fmla="*/ 11881332 w 15844701"/>
              <a:gd name="connsiteY52" fmla="*/ 2888852 h 2892027"/>
              <a:gd name="connsiteX53" fmla="*/ 11989848 w 15844701"/>
              <a:gd name="connsiteY53" fmla="*/ 2891654 h 2892027"/>
              <a:gd name="connsiteX54" fmla="*/ 12004229 w 15844701"/>
              <a:gd name="connsiteY54" fmla="*/ 2892027 h 2892027"/>
              <a:gd name="connsiteX55" fmla="*/ 12021973 w 15844701"/>
              <a:gd name="connsiteY55" fmla="*/ 2892027 h 2892027"/>
              <a:gd name="connsiteX56" fmla="*/ 12052230 w 15844701"/>
              <a:gd name="connsiteY56" fmla="*/ 2891467 h 2892027"/>
              <a:gd name="connsiteX57" fmla="*/ 12106583 w 15844701"/>
              <a:gd name="connsiteY57" fmla="*/ 2889786 h 2892027"/>
              <a:gd name="connsiteX58" fmla="*/ 12215099 w 15844701"/>
              <a:gd name="connsiteY58" fmla="*/ 2887358 h 2892027"/>
              <a:gd name="connsiteX59" fmla="*/ 12323428 w 15844701"/>
              <a:gd name="connsiteY59" fmla="*/ 2879140 h 2892027"/>
              <a:gd name="connsiteX60" fmla="*/ 12377594 w 15844701"/>
              <a:gd name="connsiteY60" fmla="*/ 2875218 h 2892027"/>
              <a:gd name="connsiteX61" fmla="*/ 12404675 w 15844701"/>
              <a:gd name="connsiteY61" fmla="*/ 2873350 h 2892027"/>
              <a:gd name="connsiteX62" fmla="*/ 12431571 w 15844701"/>
              <a:gd name="connsiteY62" fmla="*/ 2869988 h 2892027"/>
              <a:gd name="connsiteX63" fmla="*/ 12539340 w 15844701"/>
              <a:gd name="connsiteY63" fmla="*/ 2856353 h 2892027"/>
              <a:gd name="connsiteX64" fmla="*/ 12593319 w 15844701"/>
              <a:gd name="connsiteY64" fmla="*/ 2849816 h 2892027"/>
              <a:gd name="connsiteX65" fmla="*/ 12646736 w 15844701"/>
              <a:gd name="connsiteY65" fmla="*/ 2840104 h 2892027"/>
              <a:gd name="connsiteX66" fmla="*/ 12753758 w 15844701"/>
              <a:gd name="connsiteY66" fmla="*/ 2821613 h 2892027"/>
              <a:gd name="connsiteX67" fmla="*/ 12806803 w 15844701"/>
              <a:gd name="connsiteY67" fmla="*/ 2810407 h 2892027"/>
              <a:gd name="connsiteX68" fmla="*/ 12859660 w 15844701"/>
              <a:gd name="connsiteY68" fmla="*/ 2798266 h 2892027"/>
              <a:gd name="connsiteX69" fmla="*/ 12965562 w 15844701"/>
              <a:gd name="connsiteY69" fmla="*/ 2773799 h 2892027"/>
              <a:gd name="connsiteX70" fmla="*/ 13070155 w 15844701"/>
              <a:gd name="connsiteY70" fmla="*/ 2744475 h 2892027"/>
              <a:gd name="connsiteX71" fmla="*/ 13122453 w 15844701"/>
              <a:gd name="connsiteY71" fmla="*/ 2730093 h 2892027"/>
              <a:gd name="connsiteX72" fmla="*/ 13174002 w 15844701"/>
              <a:gd name="connsiteY72" fmla="*/ 2713097 h 2892027"/>
              <a:gd name="connsiteX73" fmla="*/ 13277103 w 15844701"/>
              <a:gd name="connsiteY73" fmla="*/ 2679104 h 2892027"/>
              <a:gd name="connsiteX74" fmla="*/ 13302878 w 15844701"/>
              <a:gd name="connsiteY74" fmla="*/ 2670699 h 2892027"/>
              <a:gd name="connsiteX75" fmla="*/ 13328092 w 15844701"/>
              <a:gd name="connsiteY75" fmla="*/ 2660800 h 2892027"/>
              <a:gd name="connsiteX76" fmla="*/ 13378708 w 15844701"/>
              <a:gd name="connsiteY76" fmla="*/ 2641002 h 2892027"/>
              <a:gd name="connsiteX77" fmla="*/ 13479940 w 15844701"/>
              <a:gd name="connsiteY77" fmla="*/ 2601779 h 2892027"/>
              <a:gd name="connsiteX78" fmla="*/ 13579118 w 15844701"/>
              <a:gd name="connsiteY78" fmla="*/ 2557513 h 2892027"/>
              <a:gd name="connsiteX79" fmla="*/ 13774672 w 15844701"/>
              <a:gd name="connsiteY79" fmla="*/ 2463005 h 2892027"/>
              <a:gd name="connsiteX80" fmla="*/ 13869927 w 15844701"/>
              <a:gd name="connsiteY80" fmla="*/ 2410895 h 2892027"/>
              <a:gd name="connsiteX81" fmla="*/ 13964622 w 15844701"/>
              <a:gd name="connsiteY81" fmla="*/ 2357664 h 2892027"/>
              <a:gd name="connsiteX82" fmla="*/ 14056329 w 15844701"/>
              <a:gd name="connsiteY82" fmla="*/ 2299390 h 2892027"/>
              <a:gd name="connsiteX83" fmla="*/ 14147289 w 15844701"/>
              <a:gd name="connsiteY83" fmla="*/ 2240182 h 2892027"/>
              <a:gd name="connsiteX84" fmla="*/ 14236007 w 15844701"/>
              <a:gd name="connsiteY84" fmla="*/ 2177612 h 2892027"/>
              <a:gd name="connsiteX85" fmla="*/ 14280273 w 15844701"/>
              <a:gd name="connsiteY85" fmla="*/ 2146047 h 2892027"/>
              <a:gd name="connsiteX86" fmla="*/ 14323044 w 15844701"/>
              <a:gd name="connsiteY86" fmla="*/ 2112428 h 2892027"/>
              <a:gd name="connsiteX87" fmla="*/ 14408774 w 15844701"/>
              <a:gd name="connsiteY87" fmla="*/ 2045936 h 2892027"/>
              <a:gd name="connsiteX88" fmla="*/ 14491141 w 15844701"/>
              <a:gd name="connsiteY88" fmla="*/ 1975335 h 2892027"/>
              <a:gd name="connsiteX89" fmla="*/ 14532419 w 15844701"/>
              <a:gd name="connsiteY89" fmla="*/ 1940034 h 2892027"/>
              <a:gd name="connsiteX90" fmla="*/ 14572949 w 15844701"/>
              <a:gd name="connsiteY90" fmla="*/ 1903987 h 2892027"/>
              <a:gd name="connsiteX91" fmla="*/ 14651582 w 15844701"/>
              <a:gd name="connsiteY91" fmla="*/ 1828903 h 2892027"/>
              <a:gd name="connsiteX92" fmla="*/ 14691178 w 15844701"/>
              <a:gd name="connsiteY92" fmla="*/ 1791735 h 2892027"/>
              <a:gd name="connsiteX93" fmla="*/ 14740673 w 15844701"/>
              <a:gd name="connsiteY93" fmla="*/ 1742426 h 2892027"/>
              <a:gd name="connsiteX94" fmla="*/ 14840971 w 15844701"/>
              <a:gd name="connsiteY94" fmla="*/ 1642128 h 2892027"/>
              <a:gd name="connsiteX95" fmla="*/ 15041754 w 15844701"/>
              <a:gd name="connsiteY95" fmla="*/ 1441344 h 2892027"/>
              <a:gd name="connsiteX96" fmla="*/ 15844702 w 15844701"/>
              <a:gd name="connsiteY96" fmla="*/ 638398 h 289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844701" h="2892027">
                <a:moveTo>
                  <a:pt x="0" y="2511753"/>
                </a:moveTo>
                <a:lnTo>
                  <a:pt x="401380" y="2110373"/>
                </a:lnTo>
                <a:lnTo>
                  <a:pt x="602163" y="1909590"/>
                </a:lnTo>
                <a:lnTo>
                  <a:pt x="702462" y="1809291"/>
                </a:lnTo>
                <a:lnTo>
                  <a:pt x="727489" y="1784264"/>
                </a:lnTo>
                <a:lnTo>
                  <a:pt x="741871" y="1770256"/>
                </a:lnTo>
                <a:lnTo>
                  <a:pt x="757747" y="1755127"/>
                </a:lnTo>
                <a:lnTo>
                  <a:pt x="821064" y="1694612"/>
                </a:lnTo>
                <a:cubicBezTo>
                  <a:pt x="1158380" y="1371490"/>
                  <a:pt x="1531744" y="1084977"/>
                  <a:pt x="1934244" y="847399"/>
                </a:cubicBezTo>
                <a:cubicBezTo>
                  <a:pt x="2336932" y="610381"/>
                  <a:pt x="2766701" y="419124"/>
                  <a:pt x="3212347" y="278669"/>
                </a:cubicBezTo>
                <a:cubicBezTo>
                  <a:pt x="3267632" y="259431"/>
                  <a:pt x="3324225" y="245236"/>
                  <a:pt x="3380445" y="229173"/>
                </a:cubicBezTo>
                <a:lnTo>
                  <a:pt x="3549476" y="182666"/>
                </a:lnTo>
                <a:lnTo>
                  <a:pt x="3720376" y="143817"/>
                </a:lnTo>
                <a:cubicBezTo>
                  <a:pt x="3777529" y="131490"/>
                  <a:pt x="3834122" y="117108"/>
                  <a:pt x="3891835" y="107956"/>
                </a:cubicBezTo>
                <a:lnTo>
                  <a:pt x="4064602" y="77885"/>
                </a:lnTo>
                <a:cubicBezTo>
                  <a:pt x="4093366" y="73216"/>
                  <a:pt x="4122129" y="67426"/>
                  <a:pt x="4151079" y="63877"/>
                </a:cubicBezTo>
                <a:lnTo>
                  <a:pt x="4238117" y="52857"/>
                </a:lnTo>
                <a:lnTo>
                  <a:pt x="4412191" y="31565"/>
                </a:lnTo>
                <a:cubicBezTo>
                  <a:pt x="4470278" y="25215"/>
                  <a:pt x="4528552" y="22039"/>
                  <a:pt x="4586826" y="17370"/>
                </a:cubicBezTo>
                <a:lnTo>
                  <a:pt x="4674236" y="11020"/>
                </a:lnTo>
                <a:cubicBezTo>
                  <a:pt x="4703373" y="9152"/>
                  <a:pt x="4732510" y="6350"/>
                  <a:pt x="4761648" y="6164"/>
                </a:cubicBezTo>
                <a:lnTo>
                  <a:pt x="4936842" y="1868"/>
                </a:lnTo>
                <a:lnTo>
                  <a:pt x="5024440" y="0"/>
                </a:lnTo>
                <a:cubicBezTo>
                  <a:pt x="5053577" y="0"/>
                  <a:pt x="5082901" y="1121"/>
                  <a:pt x="5112038" y="1494"/>
                </a:cubicBezTo>
                <a:lnTo>
                  <a:pt x="5287233" y="6164"/>
                </a:lnTo>
                <a:lnTo>
                  <a:pt x="5330938" y="7471"/>
                </a:lnTo>
                <a:cubicBezTo>
                  <a:pt x="5345507" y="8218"/>
                  <a:pt x="5360075" y="9526"/>
                  <a:pt x="5374644" y="10459"/>
                </a:cubicBezTo>
                <a:lnTo>
                  <a:pt x="5462055" y="16810"/>
                </a:lnTo>
                <a:lnTo>
                  <a:pt x="5636876" y="30444"/>
                </a:lnTo>
                <a:lnTo>
                  <a:pt x="5810764" y="51923"/>
                </a:lnTo>
                <a:cubicBezTo>
                  <a:pt x="5868664" y="59581"/>
                  <a:pt x="5926938" y="65558"/>
                  <a:pt x="5984278" y="76391"/>
                </a:cubicBezTo>
                <a:cubicBezTo>
                  <a:pt x="6445799" y="150728"/>
                  <a:pt x="6898542" y="277735"/>
                  <a:pt x="7331488" y="453677"/>
                </a:cubicBezTo>
                <a:cubicBezTo>
                  <a:pt x="7764246" y="630366"/>
                  <a:pt x="8174965" y="859540"/>
                  <a:pt x="8555986" y="1130364"/>
                </a:cubicBezTo>
                <a:cubicBezTo>
                  <a:pt x="8652735" y="1195922"/>
                  <a:pt x="8743134" y="1270258"/>
                  <a:pt x="8835588" y="1341606"/>
                </a:cubicBezTo>
                <a:cubicBezTo>
                  <a:pt x="8882282" y="1376907"/>
                  <a:pt x="8925613" y="1415943"/>
                  <a:pt x="8970253" y="1453858"/>
                </a:cubicBezTo>
                <a:lnTo>
                  <a:pt x="9102864" y="1568538"/>
                </a:lnTo>
                <a:lnTo>
                  <a:pt x="9230244" y="1689008"/>
                </a:lnTo>
                <a:lnTo>
                  <a:pt x="9346979" y="1800887"/>
                </a:lnTo>
                <a:lnTo>
                  <a:pt x="9425797" y="1875597"/>
                </a:lnTo>
                <a:lnTo>
                  <a:pt x="9465021" y="1913138"/>
                </a:lnTo>
                <a:cubicBezTo>
                  <a:pt x="9478281" y="1925466"/>
                  <a:pt x="9492476" y="1936859"/>
                  <a:pt x="9506111" y="1948626"/>
                </a:cubicBezTo>
                <a:cubicBezTo>
                  <a:pt x="9723517" y="2139884"/>
                  <a:pt x="9962589" y="2306300"/>
                  <a:pt x="10217164" y="2444327"/>
                </a:cubicBezTo>
                <a:cubicBezTo>
                  <a:pt x="10472672" y="2581047"/>
                  <a:pt x="10744057" y="2686948"/>
                  <a:pt x="11023659" y="2762592"/>
                </a:cubicBezTo>
                <a:lnTo>
                  <a:pt x="11075957" y="2777348"/>
                </a:lnTo>
                <a:cubicBezTo>
                  <a:pt x="11093514" y="2781830"/>
                  <a:pt x="11111257" y="2785192"/>
                  <a:pt x="11129001" y="2789301"/>
                </a:cubicBezTo>
                <a:lnTo>
                  <a:pt x="11234902" y="2813208"/>
                </a:lnTo>
                <a:lnTo>
                  <a:pt x="11261425" y="2819372"/>
                </a:lnTo>
                <a:lnTo>
                  <a:pt x="11288134" y="2823855"/>
                </a:lnTo>
                <a:lnTo>
                  <a:pt x="11341738" y="2833006"/>
                </a:lnTo>
                <a:lnTo>
                  <a:pt x="11448760" y="2851684"/>
                </a:lnTo>
                <a:lnTo>
                  <a:pt x="11556529" y="2864758"/>
                </a:lnTo>
                <a:cubicBezTo>
                  <a:pt x="11592390" y="2869054"/>
                  <a:pt x="11628252" y="2874844"/>
                  <a:pt x="11664485" y="2876338"/>
                </a:cubicBezTo>
                <a:cubicBezTo>
                  <a:pt x="11736768" y="2880448"/>
                  <a:pt x="11808676" y="2889413"/>
                  <a:pt x="11881332" y="2888852"/>
                </a:cubicBezTo>
                <a:lnTo>
                  <a:pt x="11989848" y="2891654"/>
                </a:lnTo>
                <a:cubicBezTo>
                  <a:pt x="11994704" y="2891654"/>
                  <a:pt x="11998066" y="2892027"/>
                  <a:pt x="12004229" y="2892027"/>
                </a:cubicBezTo>
                <a:lnTo>
                  <a:pt x="12021973" y="2892027"/>
                </a:lnTo>
                <a:cubicBezTo>
                  <a:pt x="12035047" y="2892027"/>
                  <a:pt x="12043079" y="2891654"/>
                  <a:pt x="12052230" y="2891467"/>
                </a:cubicBezTo>
                <a:lnTo>
                  <a:pt x="12106583" y="2889786"/>
                </a:lnTo>
                <a:lnTo>
                  <a:pt x="12215099" y="2887358"/>
                </a:lnTo>
                <a:cubicBezTo>
                  <a:pt x="12251146" y="2885117"/>
                  <a:pt x="12287194" y="2881755"/>
                  <a:pt x="12323428" y="2879140"/>
                </a:cubicBezTo>
                <a:lnTo>
                  <a:pt x="12377594" y="2875218"/>
                </a:lnTo>
                <a:lnTo>
                  <a:pt x="12404675" y="2873350"/>
                </a:lnTo>
                <a:lnTo>
                  <a:pt x="12431571" y="2869988"/>
                </a:lnTo>
                <a:lnTo>
                  <a:pt x="12539340" y="2856353"/>
                </a:lnTo>
                <a:lnTo>
                  <a:pt x="12593319" y="2849816"/>
                </a:lnTo>
                <a:lnTo>
                  <a:pt x="12646736" y="2840104"/>
                </a:lnTo>
                <a:lnTo>
                  <a:pt x="12753758" y="2821613"/>
                </a:lnTo>
                <a:cubicBezTo>
                  <a:pt x="12771689" y="2819185"/>
                  <a:pt x="12789246" y="2814516"/>
                  <a:pt x="12806803" y="2810407"/>
                </a:cubicBezTo>
                <a:lnTo>
                  <a:pt x="12859660" y="2798266"/>
                </a:lnTo>
                <a:cubicBezTo>
                  <a:pt x="12894774" y="2789861"/>
                  <a:pt x="12930448" y="2783324"/>
                  <a:pt x="12965562" y="2773799"/>
                </a:cubicBezTo>
                <a:lnTo>
                  <a:pt x="13070155" y="2744475"/>
                </a:lnTo>
                <a:lnTo>
                  <a:pt x="13122453" y="2730093"/>
                </a:lnTo>
                <a:cubicBezTo>
                  <a:pt x="13139823" y="2725050"/>
                  <a:pt x="13156819" y="2718700"/>
                  <a:pt x="13174002" y="2713097"/>
                </a:cubicBezTo>
                <a:lnTo>
                  <a:pt x="13277103" y="2679104"/>
                </a:lnTo>
                <a:lnTo>
                  <a:pt x="13302878" y="2670699"/>
                </a:lnTo>
                <a:lnTo>
                  <a:pt x="13328092" y="2660800"/>
                </a:lnTo>
                <a:lnTo>
                  <a:pt x="13378708" y="2641002"/>
                </a:lnTo>
                <a:cubicBezTo>
                  <a:pt x="13412328" y="2627741"/>
                  <a:pt x="13446508" y="2615413"/>
                  <a:pt x="13479940" y="2601779"/>
                </a:cubicBezTo>
                <a:lnTo>
                  <a:pt x="13579118" y="2557513"/>
                </a:lnTo>
                <a:cubicBezTo>
                  <a:pt x="13646357" y="2530244"/>
                  <a:pt x="13709488" y="2494570"/>
                  <a:pt x="13774672" y="2463005"/>
                </a:cubicBezTo>
                <a:cubicBezTo>
                  <a:pt x="13807545" y="2447876"/>
                  <a:pt x="13838362" y="2428451"/>
                  <a:pt x="13869927" y="2410895"/>
                </a:cubicBezTo>
                <a:lnTo>
                  <a:pt x="13964622" y="2357664"/>
                </a:lnTo>
                <a:lnTo>
                  <a:pt x="14056329" y="2299390"/>
                </a:lnTo>
                <a:cubicBezTo>
                  <a:pt x="14086587" y="2279592"/>
                  <a:pt x="14118338" y="2262035"/>
                  <a:pt x="14147289" y="2240182"/>
                </a:cubicBezTo>
                <a:lnTo>
                  <a:pt x="14236007" y="2177612"/>
                </a:lnTo>
                <a:cubicBezTo>
                  <a:pt x="14250762" y="2166966"/>
                  <a:pt x="14266078" y="2157441"/>
                  <a:pt x="14280273" y="2146047"/>
                </a:cubicBezTo>
                <a:lnTo>
                  <a:pt x="14323044" y="2112428"/>
                </a:lnTo>
                <a:lnTo>
                  <a:pt x="14408774" y="2045936"/>
                </a:lnTo>
                <a:cubicBezTo>
                  <a:pt x="14436976" y="2023149"/>
                  <a:pt x="14463686" y="1998682"/>
                  <a:pt x="14491141" y="1975335"/>
                </a:cubicBezTo>
                <a:lnTo>
                  <a:pt x="14532419" y="1940034"/>
                </a:lnTo>
                <a:cubicBezTo>
                  <a:pt x="14546240" y="1928267"/>
                  <a:pt x="14560248" y="1916874"/>
                  <a:pt x="14572949" y="1903987"/>
                </a:cubicBezTo>
                <a:lnTo>
                  <a:pt x="14651582" y="1828903"/>
                </a:lnTo>
                <a:lnTo>
                  <a:pt x="14691178" y="1791735"/>
                </a:lnTo>
                <a:lnTo>
                  <a:pt x="14740673" y="1742426"/>
                </a:lnTo>
                <a:lnTo>
                  <a:pt x="14840971" y="1642128"/>
                </a:lnTo>
                <a:lnTo>
                  <a:pt x="15041754" y="1441344"/>
                </a:lnTo>
                <a:lnTo>
                  <a:pt x="15844702" y="638398"/>
                </a:lnTo>
              </a:path>
            </a:pathLst>
          </a:custGeom>
          <a:noFill/>
          <a:ln w="889000" cap="flat">
            <a:solidFill>
              <a:srgbClr val="003399"/>
            </a:solidFill>
            <a:prstDash val="solid"/>
            <a:miter/>
          </a:ln>
        </p:spPr>
        <p:txBody>
          <a:bodyPr rtlCol="0" anchor="ctr"/>
          <a:lstStyle/>
          <a:p>
            <a:endParaRPr lang="nl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DAEF59-F984-43AA-091B-E59E25768B1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510523"/>
            <a:ext cx="696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Kopje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24B2EB8-1C1B-39A9-13CC-531EFD65BFBE}"/>
              </a:ext>
            </a:extLst>
          </p:cNvPr>
          <p:cNvSpPr txBox="1"/>
          <p:nvPr/>
        </p:nvSpPr>
        <p:spPr>
          <a:xfrm>
            <a:off x="149357" y="501660"/>
            <a:ext cx="1391343" cy="1131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nl-NL" b="1" dirty="0">
                <a:solidFill>
                  <a:schemeClr val="accent1"/>
                </a:solidFill>
              </a:rPr>
              <a:t>Voorbeelden</a:t>
            </a:r>
          </a:p>
          <a:p>
            <a:pPr>
              <a:lnSpc>
                <a:spcPct val="200000"/>
              </a:lnSpc>
            </a:pPr>
            <a:r>
              <a:rPr lang="nl-NL" dirty="0"/>
              <a:t>Oefenen!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DF2F9A-A49C-9F5E-D056-81A7C045C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14</a:t>
            </a:fld>
            <a:endParaRPr lang="nl-NL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D83D4F0-8F59-307F-5B87-839E148851F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8633116" y="7531687"/>
            <a:ext cx="20026035" cy="2930503"/>
          </a:xfrm>
          <a:custGeom>
            <a:avLst/>
            <a:gdLst>
              <a:gd name="connsiteX0" fmla="*/ 0 w 15844514"/>
              <a:gd name="connsiteY0" fmla="*/ 1873916 h 2930503"/>
              <a:gd name="connsiteX1" fmla="*/ 401380 w 15844514"/>
              <a:gd name="connsiteY1" fmla="*/ 1472536 h 2930503"/>
              <a:gd name="connsiteX2" fmla="*/ 602163 w 15844514"/>
              <a:gd name="connsiteY2" fmla="*/ 1271752 h 2930503"/>
              <a:gd name="connsiteX3" fmla="*/ 702462 w 15844514"/>
              <a:gd name="connsiteY3" fmla="*/ 1171454 h 2930503"/>
              <a:gd name="connsiteX4" fmla="*/ 727489 w 15844514"/>
              <a:gd name="connsiteY4" fmla="*/ 1146426 h 2930503"/>
              <a:gd name="connsiteX5" fmla="*/ 738509 w 15844514"/>
              <a:gd name="connsiteY5" fmla="*/ 1135780 h 2930503"/>
              <a:gd name="connsiteX6" fmla="*/ 748408 w 15844514"/>
              <a:gd name="connsiteY6" fmla="*/ 1126441 h 2930503"/>
              <a:gd name="connsiteX7" fmla="*/ 787818 w 15844514"/>
              <a:gd name="connsiteY7" fmla="*/ 1089086 h 2930503"/>
              <a:gd name="connsiteX8" fmla="*/ 1477392 w 15844514"/>
              <a:gd name="connsiteY8" fmla="*/ 563874 h 2930503"/>
              <a:gd name="connsiteX9" fmla="*/ 2269506 w 15844514"/>
              <a:gd name="connsiteY9" fmla="*/ 211430 h 2930503"/>
              <a:gd name="connsiteX10" fmla="*/ 2373726 w 15844514"/>
              <a:gd name="connsiteY10" fmla="*/ 180985 h 2930503"/>
              <a:gd name="connsiteX11" fmla="*/ 2478320 w 15844514"/>
              <a:gd name="connsiteY11" fmla="*/ 151661 h 2930503"/>
              <a:gd name="connsiteX12" fmla="*/ 2584409 w 15844514"/>
              <a:gd name="connsiteY12" fmla="*/ 128128 h 2930503"/>
              <a:gd name="connsiteX13" fmla="*/ 2690684 w 15844514"/>
              <a:gd name="connsiteY13" fmla="*/ 105715 h 2930503"/>
              <a:gd name="connsiteX14" fmla="*/ 2797706 w 15844514"/>
              <a:gd name="connsiteY14" fmla="*/ 87224 h 2930503"/>
              <a:gd name="connsiteX15" fmla="*/ 2851310 w 15844514"/>
              <a:gd name="connsiteY15" fmla="*/ 78259 h 2930503"/>
              <a:gd name="connsiteX16" fmla="*/ 2905289 w 15844514"/>
              <a:gd name="connsiteY16" fmla="*/ 71909 h 2930503"/>
              <a:gd name="connsiteX17" fmla="*/ 3013058 w 15844514"/>
              <a:gd name="connsiteY17" fmla="*/ 58461 h 2930503"/>
              <a:gd name="connsiteX18" fmla="*/ 3121388 w 15844514"/>
              <a:gd name="connsiteY18" fmla="*/ 50056 h 2930503"/>
              <a:gd name="connsiteX19" fmla="*/ 3175552 w 15844514"/>
              <a:gd name="connsiteY19" fmla="*/ 45947 h 2930503"/>
              <a:gd name="connsiteX20" fmla="*/ 3229717 w 15844514"/>
              <a:gd name="connsiteY20" fmla="*/ 42771 h 2930503"/>
              <a:gd name="connsiteX21" fmla="*/ 3338233 w 15844514"/>
              <a:gd name="connsiteY21" fmla="*/ 40344 h 2930503"/>
              <a:gd name="connsiteX22" fmla="*/ 3392585 w 15844514"/>
              <a:gd name="connsiteY22" fmla="*/ 38849 h 2930503"/>
              <a:gd name="connsiteX23" fmla="*/ 3446937 w 15844514"/>
              <a:gd name="connsiteY23" fmla="*/ 40157 h 2930503"/>
              <a:gd name="connsiteX24" fmla="*/ 3555453 w 15844514"/>
              <a:gd name="connsiteY24" fmla="*/ 42771 h 2930503"/>
              <a:gd name="connsiteX25" fmla="*/ 3582536 w 15844514"/>
              <a:gd name="connsiteY25" fmla="*/ 43332 h 2930503"/>
              <a:gd name="connsiteX26" fmla="*/ 3609618 w 15844514"/>
              <a:gd name="connsiteY26" fmla="*/ 45387 h 2930503"/>
              <a:gd name="connsiteX27" fmla="*/ 3663782 w 15844514"/>
              <a:gd name="connsiteY27" fmla="*/ 49682 h 2930503"/>
              <a:gd name="connsiteX28" fmla="*/ 3772112 w 15844514"/>
              <a:gd name="connsiteY28" fmla="*/ 57527 h 2930503"/>
              <a:gd name="connsiteX29" fmla="*/ 3879881 w 15844514"/>
              <a:gd name="connsiteY29" fmla="*/ 71348 h 2930503"/>
              <a:gd name="connsiteX30" fmla="*/ 3987464 w 15844514"/>
              <a:gd name="connsiteY30" fmla="*/ 86290 h 2930503"/>
              <a:gd name="connsiteX31" fmla="*/ 4822349 w 15844514"/>
              <a:gd name="connsiteY31" fmla="*/ 319946 h 2930503"/>
              <a:gd name="connsiteX32" fmla="*/ 5580844 w 15844514"/>
              <a:gd name="connsiteY32" fmla="*/ 739443 h 2930503"/>
              <a:gd name="connsiteX33" fmla="*/ 5754171 w 15844514"/>
              <a:gd name="connsiteY33" fmla="*/ 870186 h 2930503"/>
              <a:gd name="connsiteX34" fmla="*/ 5837473 w 15844514"/>
              <a:gd name="connsiteY34" fmla="*/ 939853 h 2930503"/>
              <a:gd name="connsiteX35" fmla="*/ 5920027 w 15844514"/>
              <a:gd name="connsiteY35" fmla="*/ 1010454 h 2930503"/>
              <a:gd name="connsiteX36" fmla="*/ 6087005 w 15844514"/>
              <a:gd name="connsiteY36" fmla="*/ 1169773 h 2930503"/>
              <a:gd name="connsiteX37" fmla="*/ 6213824 w 15844514"/>
              <a:gd name="connsiteY37" fmla="*/ 1290804 h 2930503"/>
              <a:gd name="connsiteX38" fmla="*/ 6277515 w 15844514"/>
              <a:gd name="connsiteY38" fmla="*/ 1350945 h 2930503"/>
              <a:gd name="connsiteX39" fmla="*/ 6343447 w 15844514"/>
              <a:gd name="connsiteY39" fmla="*/ 1408659 h 2930503"/>
              <a:gd name="connsiteX40" fmla="*/ 7491367 w 15844514"/>
              <a:gd name="connsiteY40" fmla="*/ 2208430 h 2930503"/>
              <a:gd name="connsiteX41" fmla="*/ 8792443 w 15844514"/>
              <a:gd name="connsiteY41" fmla="*/ 2722435 h 2930503"/>
              <a:gd name="connsiteX42" fmla="*/ 8877052 w 15844514"/>
              <a:gd name="connsiteY42" fmla="*/ 2745596 h 2930503"/>
              <a:gd name="connsiteX43" fmla="*/ 8962409 w 15844514"/>
              <a:gd name="connsiteY43" fmla="*/ 2765581 h 2930503"/>
              <a:gd name="connsiteX44" fmla="*/ 9133494 w 15844514"/>
              <a:gd name="connsiteY44" fmla="*/ 2803870 h 2930503"/>
              <a:gd name="connsiteX45" fmla="*/ 9176266 w 15844514"/>
              <a:gd name="connsiteY45" fmla="*/ 2813395 h 2930503"/>
              <a:gd name="connsiteX46" fmla="*/ 9219412 w 15844514"/>
              <a:gd name="connsiteY46" fmla="*/ 2821053 h 2930503"/>
              <a:gd name="connsiteX47" fmla="*/ 9305702 w 15844514"/>
              <a:gd name="connsiteY47" fmla="*/ 2836182 h 2930503"/>
              <a:gd name="connsiteX48" fmla="*/ 9478469 w 15844514"/>
              <a:gd name="connsiteY48" fmla="*/ 2865505 h 2930503"/>
              <a:gd name="connsiteX49" fmla="*/ 9652357 w 15844514"/>
              <a:gd name="connsiteY49" fmla="*/ 2887358 h 2930503"/>
              <a:gd name="connsiteX50" fmla="*/ 9826617 w 15844514"/>
              <a:gd name="connsiteY50" fmla="*/ 2905849 h 2930503"/>
              <a:gd name="connsiteX51" fmla="*/ 10176448 w 15844514"/>
              <a:gd name="connsiteY51" fmla="*/ 2926207 h 2930503"/>
              <a:gd name="connsiteX52" fmla="*/ 10351643 w 15844514"/>
              <a:gd name="connsiteY52" fmla="*/ 2930129 h 2930503"/>
              <a:gd name="connsiteX53" fmla="*/ 10372749 w 15844514"/>
              <a:gd name="connsiteY53" fmla="*/ 2930503 h 2930503"/>
              <a:gd name="connsiteX54" fmla="*/ 10390491 w 15844514"/>
              <a:gd name="connsiteY54" fmla="*/ 2930503 h 2930503"/>
              <a:gd name="connsiteX55" fmla="*/ 10431208 w 15844514"/>
              <a:gd name="connsiteY55" fmla="*/ 2929943 h 2930503"/>
              <a:gd name="connsiteX56" fmla="*/ 10518806 w 15844514"/>
              <a:gd name="connsiteY56" fmla="*/ 2927888 h 2930503"/>
              <a:gd name="connsiteX57" fmla="*/ 10694001 w 15844514"/>
              <a:gd name="connsiteY57" fmla="*/ 2923032 h 2930503"/>
              <a:gd name="connsiteX58" fmla="*/ 10868824 w 15844514"/>
              <a:gd name="connsiteY58" fmla="*/ 2910705 h 2930503"/>
              <a:gd name="connsiteX59" fmla="*/ 10956234 w 15844514"/>
              <a:gd name="connsiteY59" fmla="*/ 2903981 h 2930503"/>
              <a:gd name="connsiteX60" fmla="*/ 10999939 w 15844514"/>
              <a:gd name="connsiteY60" fmla="*/ 2900432 h 2930503"/>
              <a:gd name="connsiteX61" fmla="*/ 11043458 w 15844514"/>
              <a:gd name="connsiteY61" fmla="*/ 2895390 h 2930503"/>
              <a:gd name="connsiteX62" fmla="*/ 11217346 w 15844514"/>
              <a:gd name="connsiteY62" fmla="*/ 2873724 h 2930503"/>
              <a:gd name="connsiteX63" fmla="*/ 11304197 w 15844514"/>
              <a:gd name="connsiteY63" fmla="*/ 2862330 h 2930503"/>
              <a:gd name="connsiteX64" fmla="*/ 11390487 w 15844514"/>
              <a:gd name="connsiteY64" fmla="*/ 2847388 h 2930503"/>
              <a:gd name="connsiteX65" fmla="*/ 11563067 w 15844514"/>
              <a:gd name="connsiteY65" fmla="*/ 2816944 h 2930503"/>
              <a:gd name="connsiteX66" fmla="*/ 11648796 w 15844514"/>
              <a:gd name="connsiteY66" fmla="*/ 2799200 h 2930503"/>
              <a:gd name="connsiteX67" fmla="*/ 11734339 w 15844514"/>
              <a:gd name="connsiteY67" fmla="*/ 2779963 h 2930503"/>
              <a:gd name="connsiteX68" fmla="*/ 11905052 w 15844514"/>
              <a:gd name="connsiteY68" fmla="*/ 2739992 h 2930503"/>
              <a:gd name="connsiteX69" fmla="*/ 12073896 w 15844514"/>
              <a:gd name="connsiteY69" fmla="*/ 2693299 h 2930503"/>
              <a:gd name="connsiteX70" fmla="*/ 12158319 w 15844514"/>
              <a:gd name="connsiteY70" fmla="*/ 2669578 h 2930503"/>
              <a:gd name="connsiteX71" fmla="*/ 12241621 w 15844514"/>
              <a:gd name="connsiteY71" fmla="*/ 2642683 h 2930503"/>
              <a:gd name="connsiteX72" fmla="*/ 12408038 w 15844514"/>
              <a:gd name="connsiteY72" fmla="*/ 2587397 h 2930503"/>
              <a:gd name="connsiteX73" fmla="*/ 12449501 w 15844514"/>
              <a:gd name="connsiteY73" fmla="*/ 2573389 h 2930503"/>
              <a:gd name="connsiteX74" fmla="*/ 12490405 w 15844514"/>
              <a:gd name="connsiteY74" fmla="*/ 2557700 h 2930503"/>
              <a:gd name="connsiteX75" fmla="*/ 12572213 w 15844514"/>
              <a:gd name="connsiteY75" fmla="*/ 2526322 h 2930503"/>
              <a:gd name="connsiteX76" fmla="*/ 12735455 w 15844514"/>
              <a:gd name="connsiteY76" fmla="*/ 2462445 h 2930503"/>
              <a:gd name="connsiteX77" fmla="*/ 12895707 w 15844514"/>
              <a:gd name="connsiteY77" fmla="*/ 2391657 h 2930503"/>
              <a:gd name="connsiteX78" fmla="*/ 13210984 w 15844514"/>
              <a:gd name="connsiteY78" fmla="*/ 2238875 h 2930503"/>
              <a:gd name="connsiteX79" fmla="*/ 13364887 w 15844514"/>
              <a:gd name="connsiteY79" fmla="*/ 2155012 h 2930503"/>
              <a:gd name="connsiteX80" fmla="*/ 13517296 w 15844514"/>
              <a:gd name="connsiteY80" fmla="*/ 2068349 h 2930503"/>
              <a:gd name="connsiteX81" fmla="*/ 13665595 w 15844514"/>
              <a:gd name="connsiteY81" fmla="*/ 1974961 h 2930503"/>
              <a:gd name="connsiteX82" fmla="*/ 13812213 w 15844514"/>
              <a:gd name="connsiteY82" fmla="*/ 1878959 h 2930503"/>
              <a:gd name="connsiteX83" fmla="*/ 13955657 w 15844514"/>
              <a:gd name="connsiteY83" fmla="*/ 1778100 h 2930503"/>
              <a:gd name="connsiteX84" fmla="*/ 14026818 w 15844514"/>
              <a:gd name="connsiteY84" fmla="*/ 1726924 h 2930503"/>
              <a:gd name="connsiteX85" fmla="*/ 14096112 w 15844514"/>
              <a:gd name="connsiteY85" fmla="*/ 1673319 h 2930503"/>
              <a:gd name="connsiteX86" fmla="*/ 14234139 w 15844514"/>
              <a:gd name="connsiteY86" fmla="*/ 1565363 h 2930503"/>
              <a:gd name="connsiteX87" fmla="*/ 14367683 w 15844514"/>
              <a:gd name="connsiteY87" fmla="*/ 1451804 h 2930503"/>
              <a:gd name="connsiteX88" fmla="*/ 14433988 w 15844514"/>
              <a:gd name="connsiteY88" fmla="*/ 1394464 h 2930503"/>
              <a:gd name="connsiteX89" fmla="*/ 14499173 w 15844514"/>
              <a:gd name="connsiteY89" fmla="*/ 1336003 h 2930503"/>
              <a:gd name="connsiteX90" fmla="*/ 14626180 w 15844514"/>
              <a:gd name="connsiteY90" fmla="*/ 1215346 h 2930503"/>
              <a:gd name="connsiteX91" fmla="*/ 14689497 w 15844514"/>
              <a:gd name="connsiteY91" fmla="*/ 1154831 h 2930503"/>
              <a:gd name="connsiteX92" fmla="*/ 14740486 w 15844514"/>
              <a:gd name="connsiteY92" fmla="*/ 1104028 h 2930503"/>
              <a:gd name="connsiteX93" fmla="*/ 14840785 w 15844514"/>
              <a:gd name="connsiteY93" fmla="*/ 1003730 h 2930503"/>
              <a:gd name="connsiteX94" fmla="*/ 15041568 w 15844514"/>
              <a:gd name="connsiteY94" fmla="*/ 802947 h 2930503"/>
              <a:gd name="connsiteX95" fmla="*/ 15844514 w 15844514"/>
              <a:gd name="connsiteY95" fmla="*/ 0 h 293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5844514" h="2930503">
                <a:moveTo>
                  <a:pt x="0" y="1873916"/>
                </a:moveTo>
                <a:lnTo>
                  <a:pt x="401380" y="1472536"/>
                </a:lnTo>
                <a:lnTo>
                  <a:pt x="602163" y="1271752"/>
                </a:lnTo>
                <a:lnTo>
                  <a:pt x="702462" y="1171454"/>
                </a:lnTo>
                <a:lnTo>
                  <a:pt x="727489" y="1146426"/>
                </a:lnTo>
                <a:cubicBezTo>
                  <a:pt x="731972" y="1141757"/>
                  <a:pt x="735334" y="1138769"/>
                  <a:pt x="738509" y="1135780"/>
                </a:cubicBezTo>
                <a:lnTo>
                  <a:pt x="748408" y="1126441"/>
                </a:lnTo>
                <a:lnTo>
                  <a:pt x="787818" y="1089086"/>
                </a:lnTo>
                <a:cubicBezTo>
                  <a:pt x="997006" y="889050"/>
                  <a:pt x="1227860" y="711053"/>
                  <a:pt x="1477392" y="563874"/>
                </a:cubicBezTo>
                <a:cubicBezTo>
                  <a:pt x="1727110" y="417256"/>
                  <a:pt x="1993452" y="298840"/>
                  <a:pt x="2269506" y="211430"/>
                </a:cubicBezTo>
                <a:cubicBezTo>
                  <a:pt x="2303499" y="198915"/>
                  <a:pt x="2338986" y="190884"/>
                  <a:pt x="2373726" y="180985"/>
                </a:cubicBezTo>
                <a:lnTo>
                  <a:pt x="2478320" y="151661"/>
                </a:lnTo>
                <a:lnTo>
                  <a:pt x="2584409" y="128128"/>
                </a:lnTo>
                <a:cubicBezTo>
                  <a:pt x="2619896" y="120657"/>
                  <a:pt x="2654636" y="110571"/>
                  <a:pt x="2690684" y="105715"/>
                </a:cubicBezTo>
                <a:lnTo>
                  <a:pt x="2797706" y="87224"/>
                </a:lnTo>
                <a:cubicBezTo>
                  <a:pt x="2815637" y="84236"/>
                  <a:pt x="2833193" y="80313"/>
                  <a:pt x="2851310" y="78259"/>
                </a:cubicBezTo>
                <a:lnTo>
                  <a:pt x="2905289" y="71909"/>
                </a:lnTo>
                <a:lnTo>
                  <a:pt x="3013058" y="58461"/>
                </a:lnTo>
                <a:cubicBezTo>
                  <a:pt x="3049106" y="54538"/>
                  <a:pt x="3085340" y="53231"/>
                  <a:pt x="3121388" y="50056"/>
                </a:cubicBezTo>
                <a:lnTo>
                  <a:pt x="3175552" y="45947"/>
                </a:lnTo>
                <a:cubicBezTo>
                  <a:pt x="3193670" y="44639"/>
                  <a:pt x="3211600" y="42585"/>
                  <a:pt x="3229717" y="42771"/>
                </a:cubicBezTo>
                <a:lnTo>
                  <a:pt x="3338233" y="40344"/>
                </a:lnTo>
                <a:lnTo>
                  <a:pt x="3392585" y="38849"/>
                </a:lnTo>
                <a:cubicBezTo>
                  <a:pt x="3410702" y="38849"/>
                  <a:pt x="3428819" y="39783"/>
                  <a:pt x="3446937" y="40157"/>
                </a:cubicBezTo>
                <a:lnTo>
                  <a:pt x="3555453" y="42771"/>
                </a:lnTo>
                <a:lnTo>
                  <a:pt x="3582536" y="43332"/>
                </a:lnTo>
                <a:cubicBezTo>
                  <a:pt x="3591501" y="43705"/>
                  <a:pt x="3600653" y="44826"/>
                  <a:pt x="3609618" y="45387"/>
                </a:cubicBezTo>
                <a:lnTo>
                  <a:pt x="3663782" y="49682"/>
                </a:lnTo>
                <a:lnTo>
                  <a:pt x="3772112" y="57527"/>
                </a:lnTo>
                <a:lnTo>
                  <a:pt x="3879881" y="71348"/>
                </a:lnTo>
                <a:cubicBezTo>
                  <a:pt x="3915743" y="76204"/>
                  <a:pt x="3951977" y="78819"/>
                  <a:pt x="3987464" y="86290"/>
                </a:cubicBezTo>
                <a:cubicBezTo>
                  <a:pt x="4273230" y="132611"/>
                  <a:pt x="4553767" y="211243"/>
                  <a:pt x="4822349" y="319946"/>
                </a:cubicBezTo>
                <a:cubicBezTo>
                  <a:pt x="5090559" y="429396"/>
                  <a:pt x="5344759" y="572093"/>
                  <a:pt x="5580844" y="739443"/>
                </a:cubicBezTo>
                <a:cubicBezTo>
                  <a:pt x="5641359" y="779226"/>
                  <a:pt x="5696271" y="826667"/>
                  <a:pt x="5754171" y="870186"/>
                </a:cubicBezTo>
                <a:cubicBezTo>
                  <a:pt x="5783495" y="891478"/>
                  <a:pt x="5809830" y="916506"/>
                  <a:pt x="5837473" y="939853"/>
                </a:cubicBezTo>
                <a:lnTo>
                  <a:pt x="5920027" y="1010454"/>
                </a:lnTo>
                <a:lnTo>
                  <a:pt x="6087005" y="1169773"/>
                </a:lnTo>
                <a:lnTo>
                  <a:pt x="6213824" y="1290804"/>
                </a:lnTo>
                <a:lnTo>
                  <a:pt x="6277515" y="1350945"/>
                </a:lnTo>
                <a:cubicBezTo>
                  <a:pt x="6298995" y="1370743"/>
                  <a:pt x="6321407" y="1389421"/>
                  <a:pt x="6343447" y="1408659"/>
                </a:cubicBezTo>
                <a:cubicBezTo>
                  <a:pt x="6694210" y="1717585"/>
                  <a:pt x="7080275" y="1986355"/>
                  <a:pt x="7491367" y="2208430"/>
                </a:cubicBezTo>
                <a:cubicBezTo>
                  <a:pt x="7903393" y="2429012"/>
                  <a:pt x="8341195" y="2601032"/>
                  <a:pt x="8792443" y="2722435"/>
                </a:cubicBezTo>
                <a:lnTo>
                  <a:pt x="8877052" y="2745596"/>
                </a:lnTo>
                <a:cubicBezTo>
                  <a:pt x="8905256" y="2752880"/>
                  <a:pt x="8934019" y="2758857"/>
                  <a:pt x="8962409" y="2765581"/>
                </a:cubicBezTo>
                <a:lnTo>
                  <a:pt x="9133494" y="2803870"/>
                </a:lnTo>
                <a:lnTo>
                  <a:pt x="9176266" y="2813395"/>
                </a:lnTo>
                <a:lnTo>
                  <a:pt x="9219412" y="2821053"/>
                </a:lnTo>
                <a:lnTo>
                  <a:pt x="9305702" y="2836182"/>
                </a:lnTo>
                <a:cubicBezTo>
                  <a:pt x="9363228" y="2846081"/>
                  <a:pt x="9420755" y="2856354"/>
                  <a:pt x="9478469" y="2865505"/>
                </a:cubicBezTo>
                <a:lnTo>
                  <a:pt x="9652357" y="2887358"/>
                </a:lnTo>
                <a:cubicBezTo>
                  <a:pt x="9710443" y="2894269"/>
                  <a:pt x="9768343" y="2902487"/>
                  <a:pt x="9826617" y="2905849"/>
                </a:cubicBezTo>
                <a:cubicBezTo>
                  <a:pt x="9943166" y="2913880"/>
                  <a:pt x="10059526" y="2925460"/>
                  <a:pt x="10176448" y="2926207"/>
                </a:cubicBezTo>
                <a:lnTo>
                  <a:pt x="10351643" y="2930129"/>
                </a:lnTo>
                <a:lnTo>
                  <a:pt x="10372749" y="2930503"/>
                </a:lnTo>
                <a:lnTo>
                  <a:pt x="10390491" y="2930503"/>
                </a:lnTo>
                <a:cubicBezTo>
                  <a:pt x="10401138" y="2930503"/>
                  <a:pt x="10416640" y="2930129"/>
                  <a:pt x="10431208" y="2929943"/>
                </a:cubicBezTo>
                <a:lnTo>
                  <a:pt x="10518806" y="2927888"/>
                </a:lnTo>
                <a:lnTo>
                  <a:pt x="10694001" y="2923032"/>
                </a:lnTo>
                <a:cubicBezTo>
                  <a:pt x="10752275" y="2919857"/>
                  <a:pt x="10810549" y="2915001"/>
                  <a:pt x="10868824" y="2910705"/>
                </a:cubicBezTo>
                <a:lnTo>
                  <a:pt x="10956234" y="2903981"/>
                </a:lnTo>
                <a:lnTo>
                  <a:pt x="10999939" y="2900432"/>
                </a:lnTo>
                <a:lnTo>
                  <a:pt x="11043458" y="2895390"/>
                </a:lnTo>
                <a:lnTo>
                  <a:pt x="11217346" y="2873724"/>
                </a:lnTo>
                <a:lnTo>
                  <a:pt x="11304197" y="2862330"/>
                </a:lnTo>
                <a:lnTo>
                  <a:pt x="11390487" y="2847388"/>
                </a:lnTo>
                <a:lnTo>
                  <a:pt x="11563067" y="2816944"/>
                </a:lnTo>
                <a:cubicBezTo>
                  <a:pt x="11591830" y="2812274"/>
                  <a:pt x="11620407" y="2805364"/>
                  <a:pt x="11648796" y="2799200"/>
                </a:cubicBezTo>
                <a:lnTo>
                  <a:pt x="11734339" y="2779963"/>
                </a:lnTo>
                <a:cubicBezTo>
                  <a:pt x="11791305" y="2766701"/>
                  <a:pt x="11848459" y="2754935"/>
                  <a:pt x="11905052" y="2739992"/>
                </a:cubicBezTo>
                <a:lnTo>
                  <a:pt x="12073896" y="2693299"/>
                </a:lnTo>
                <a:lnTo>
                  <a:pt x="12158319" y="2669578"/>
                </a:lnTo>
                <a:cubicBezTo>
                  <a:pt x="12186335" y="2661360"/>
                  <a:pt x="12213978" y="2651648"/>
                  <a:pt x="12241621" y="2642683"/>
                </a:cubicBezTo>
                <a:lnTo>
                  <a:pt x="12408038" y="2587397"/>
                </a:lnTo>
                <a:lnTo>
                  <a:pt x="12449501" y="2573389"/>
                </a:lnTo>
                <a:lnTo>
                  <a:pt x="12490405" y="2557700"/>
                </a:lnTo>
                <a:lnTo>
                  <a:pt x="12572213" y="2526322"/>
                </a:lnTo>
                <a:cubicBezTo>
                  <a:pt x="12626565" y="2505029"/>
                  <a:pt x="12681290" y="2484484"/>
                  <a:pt x="12735455" y="2462445"/>
                </a:cubicBezTo>
                <a:lnTo>
                  <a:pt x="12895707" y="2391657"/>
                </a:lnTo>
                <a:cubicBezTo>
                  <a:pt x="13003290" y="2346084"/>
                  <a:pt x="13106577" y="2290985"/>
                  <a:pt x="13210984" y="2238875"/>
                </a:cubicBezTo>
                <a:cubicBezTo>
                  <a:pt x="13263655" y="2213473"/>
                  <a:pt x="13313897" y="2183402"/>
                  <a:pt x="13364887" y="2155012"/>
                </a:cubicBezTo>
                <a:lnTo>
                  <a:pt x="13517296" y="2068349"/>
                </a:lnTo>
                <a:lnTo>
                  <a:pt x="13665595" y="1974961"/>
                </a:lnTo>
                <a:cubicBezTo>
                  <a:pt x="13714717" y="1943209"/>
                  <a:pt x="13764960" y="1913325"/>
                  <a:pt x="13812213" y="1878959"/>
                </a:cubicBezTo>
                <a:lnTo>
                  <a:pt x="13955657" y="1778100"/>
                </a:lnTo>
                <a:cubicBezTo>
                  <a:pt x="13979378" y="1760917"/>
                  <a:pt x="14003658" y="1744854"/>
                  <a:pt x="14026818" y="1726924"/>
                </a:cubicBezTo>
                <a:lnTo>
                  <a:pt x="14096112" y="1673319"/>
                </a:lnTo>
                <a:lnTo>
                  <a:pt x="14234139" y="1565363"/>
                </a:lnTo>
                <a:cubicBezTo>
                  <a:pt x="14279525" y="1528568"/>
                  <a:pt x="14323230" y="1489719"/>
                  <a:pt x="14367683" y="1451804"/>
                </a:cubicBezTo>
                <a:lnTo>
                  <a:pt x="14433988" y="1394464"/>
                </a:lnTo>
                <a:cubicBezTo>
                  <a:pt x="14456028" y="1375226"/>
                  <a:pt x="14478440" y="1356362"/>
                  <a:pt x="14499173" y="1336003"/>
                </a:cubicBezTo>
                <a:lnTo>
                  <a:pt x="14626180" y="1215346"/>
                </a:lnTo>
                <a:lnTo>
                  <a:pt x="14689497" y="1154831"/>
                </a:lnTo>
                <a:lnTo>
                  <a:pt x="14740486" y="1104028"/>
                </a:lnTo>
                <a:lnTo>
                  <a:pt x="14840785" y="1003730"/>
                </a:lnTo>
                <a:lnTo>
                  <a:pt x="15041568" y="802947"/>
                </a:lnTo>
                <a:lnTo>
                  <a:pt x="15844514" y="0"/>
                </a:lnTo>
              </a:path>
            </a:pathLst>
          </a:custGeom>
          <a:noFill/>
          <a:ln w="8890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27A608D-FFEA-6B1D-8F7D-BDF6B6DAAD1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7113976" y="6312177"/>
            <a:ext cx="19172908" cy="2890949"/>
          </a:xfrm>
          <a:custGeom>
            <a:avLst/>
            <a:gdLst>
              <a:gd name="connsiteX0" fmla="*/ 0 w 15843580"/>
              <a:gd name="connsiteY0" fmla="*/ 2173690 h 2890949"/>
              <a:gd name="connsiteX1" fmla="*/ 401380 w 15843580"/>
              <a:gd name="connsiteY1" fmla="*/ 1772310 h 2890949"/>
              <a:gd name="connsiteX2" fmla="*/ 602163 w 15843580"/>
              <a:gd name="connsiteY2" fmla="*/ 1571527 h 2890949"/>
              <a:gd name="connsiteX3" fmla="*/ 804628 w 15843580"/>
              <a:gd name="connsiteY3" fmla="*/ 1372611 h 2890949"/>
              <a:gd name="connsiteX4" fmla="*/ 1706005 w 15843580"/>
              <a:gd name="connsiteY4" fmla="*/ 686399 h 2890949"/>
              <a:gd name="connsiteX5" fmla="*/ 2741113 w 15843580"/>
              <a:gd name="connsiteY5" fmla="*/ 225811 h 2890949"/>
              <a:gd name="connsiteX6" fmla="*/ 2877272 w 15843580"/>
              <a:gd name="connsiteY6" fmla="*/ 185841 h 2890949"/>
              <a:gd name="connsiteX7" fmla="*/ 3013992 w 15843580"/>
              <a:gd name="connsiteY7" fmla="*/ 147926 h 2890949"/>
              <a:gd name="connsiteX8" fmla="*/ 3152392 w 15843580"/>
              <a:gd name="connsiteY8" fmla="*/ 116735 h 2890949"/>
              <a:gd name="connsiteX9" fmla="*/ 3291353 w 15843580"/>
              <a:gd name="connsiteY9" fmla="*/ 87598 h 2890949"/>
              <a:gd name="connsiteX10" fmla="*/ 3431247 w 15843580"/>
              <a:gd name="connsiteY10" fmla="*/ 63317 h 2890949"/>
              <a:gd name="connsiteX11" fmla="*/ 3501288 w 15843580"/>
              <a:gd name="connsiteY11" fmla="*/ 51737 h 2890949"/>
              <a:gd name="connsiteX12" fmla="*/ 3571703 w 15843580"/>
              <a:gd name="connsiteY12" fmla="*/ 42958 h 2890949"/>
              <a:gd name="connsiteX13" fmla="*/ 3712531 w 15843580"/>
              <a:gd name="connsiteY13" fmla="*/ 25588 h 2890949"/>
              <a:gd name="connsiteX14" fmla="*/ 3853920 w 15843580"/>
              <a:gd name="connsiteY14" fmla="*/ 14382 h 2890949"/>
              <a:gd name="connsiteX15" fmla="*/ 3924708 w 15843580"/>
              <a:gd name="connsiteY15" fmla="*/ 9152 h 2890949"/>
              <a:gd name="connsiteX16" fmla="*/ 3995496 w 15843580"/>
              <a:gd name="connsiteY16" fmla="*/ 5043 h 2890949"/>
              <a:gd name="connsiteX17" fmla="*/ 4137445 w 15843580"/>
              <a:gd name="connsiteY17" fmla="*/ 1681 h 2890949"/>
              <a:gd name="connsiteX18" fmla="*/ 4208419 w 15843580"/>
              <a:gd name="connsiteY18" fmla="*/ 0 h 2890949"/>
              <a:gd name="connsiteX19" fmla="*/ 4279394 w 15843580"/>
              <a:gd name="connsiteY19" fmla="*/ 1494 h 2890949"/>
              <a:gd name="connsiteX20" fmla="*/ 4421343 w 15843580"/>
              <a:gd name="connsiteY20" fmla="*/ 5043 h 2890949"/>
              <a:gd name="connsiteX21" fmla="*/ 4456830 w 15843580"/>
              <a:gd name="connsiteY21" fmla="*/ 5977 h 2890949"/>
              <a:gd name="connsiteX22" fmla="*/ 4492131 w 15843580"/>
              <a:gd name="connsiteY22" fmla="*/ 8405 h 2890949"/>
              <a:gd name="connsiteX23" fmla="*/ 4562919 w 15843580"/>
              <a:gd name="connsiteY23" fmla="*/ 13821 h 2890949"/>
              <a:gd name="connsiteX24" fmla="*/ 4704494 w 15843580"/>
              <a:gd name="connsiteY24" fmla="*/ 24654 h 2890949"/>
              <a:gd name="connsiteX25" fmla="*/ 4845323 w 15843580"/>
              <a:gd name="connsiteY25" fmla="*/ 42211 h 2890949"/>
              <a:gd name="connsiteX26" fmla="*/ 4985778 w 15843580"/>
              <a:gd name="connsiteY26" fmla="*/ 62009 h 2890949"/>
              <a:gd name="connsiteX27" fmla="*/ 6076732 w 15843580"/>
              <a:gd name="connsiteY27" fmla="*/ 367574 h 2890949"/>
              <a:gd name="connsiteX28" fmla="*/ 7068134 w 15843580"/>
              <a:gd name="connsiteY28" fmla="*/ 915572 h 2890949"/>
              <a:gd name="connsiteX29" fmla="*/ 7294693 w 15843580"/>
              <a:gd name="connsiteY29" fmla="*/ 1086658 h 2890949"/>
              <a:gd name="connsiteX30" fmla="*/ 7403583 w 15843580"/>
              <a:gd name="connsiteY30" fmla="*/ 1177618 h 2890949"/>
              <a:gd name="connsiteX31" fmla="*/ 7511165 w 15843580"/>
              <a:gd name="connsiteY31" fmla="*/ 1270258 h 2890949"/>
              <a:gd name="connsiteX32" fmla="*/ 7716618 w 15843580"/>
              <a:gd name="connsiteY32" fmla="*/ 1465999 h 2890949"/>
              <a:gd name="connsiteX33" fmla="*/ 7819531 w 15843580"/>
              <a:gd name="connsiteY33" fmla="*/ 1563869 h 2890949"/>
              <a:gd name="connsiteX34" fmla="*/ 7870894 w 15843580"/>
              <a:gd name="connsiteY34" fmla="*/ 1612804 h 2890949"/>
              <a:gd name="connsiteX35" fmla="*/ 7924312 w 15843580"/>
              <a:gd name="connsiteY35" fmla="*/ 1659498 h 2890949"/>
              <a:gd name="connsiteX36" fmla="*/ 8853892 w 15843580"/>
              <a:gd name="connsiteY36" fmla="*/ 2307234 h 2890949"/>
              <a:gd name="connsiteX37" fmla="*/ 9907678 w 15843580"/>
              <a:gd name="connsiteY37" fmla="*/ 2723370 h 2890949"/>
              <a:gd name="connsiteX38" fmla="*/ 9976037 w 15843580"/>
              <a:gd name="connsiteY38" fmla="*/ 2742234 h 2890949"/>
              <a:gd name="connsiteX39" fmla="*/ 10045144 w 15843580"/>
              <a:gd name="connsiteY39" fmla="*/ 2758110 h 2890949"/>
              <a:gd name="connsiteX40" fmla="*/ 10183544 w 15843580"/>
              <a:gd name="connsiteY40" fmla="*/ 2789301 h 2890949"/>
              <a:gd name="connsiteX41" fmla="*/ 10218098 w 15843580"/>
              <a:gd name="connsiteY41" fmla="*/ 2797146 h 2890949"/>
              <a:gd name="connsiteX42" fmla="*/ 10253025 w 15843580"/>
              <a:gd name="connsiteY42" fmla="*/ 2803309 h 2890949"/>
              <a:gd name="connsiteX43" fmla="*/ 10322879 w 15843580"/>
              <a:gd name="connsiteY43" fmla="*/ 2815450 h 2890949"/>
              <a:gd name="connsiteX44" fmla="*/ 10462773 w 15843580"/>
              <a:gd name="connsiteY44" fmla="*/ 2839357 h 2890949"/>
              <a:gd name="connsiteX45" fmla="*/ 10603603 w 15843580"/>
              <a:gd name="connsiteY45" fmla="*/ 2856727 h 2890949"/>
              <a:gd name="connsiteX46" fmla="*/ 10744618 w 15843580"/>
              <a:gd name="connsiteY46" fmla="*/ 2871856 h 2890949"/>
              <a:gd name="connsiteX47" fmla="*/ 11027955 w 15843580"/>
              <a:gd name="connsiteY47" fmla="*/ 2888292 h 2890949"/>
              <a:gd name="connsiteX48" fmla="*/ 12157572 w 15843580"/>
              <a:gd name="connsiteY48" fmla="*/ 2800134 h 2890949"/>
              <a:gd name="connsiteX49" fmla="*/ 12227052 w 15843580"/>
              <a:gd name="connsiteY49" fmla="*/ 2785566 h 2890949"/>
              <a:gd name="connsiteX50" fmla="*/ 12296347 w 15843580"/>
              <a:gd name="connsiteY50" fmla="*/ 2769876 h 2890949"/>
              <a:gd name="connsiteX51" fmla="*/ 12434559 w 15843580"/>
              <a:gd name="connsiteY51" fmla="*/ 2737751 h 2890949"/>
              <a:gd name="connsiteX52" fmla="*/ 12571279 w 15843580"/>
              <a:gd name="connsiteY52" fmla="*/ 2699649 h 2890949"/>
              <a:gd name="connsiteX53" fmla="*/ 12639638 w 15843580"/>
              <a:gd name="connsiteY53" fmla="*/ 2680598 h 2890949"/>
              <a:gd name="connsiteX54" fmla="*/ 12707065 w 15843580"/>
              <a:gd name="connsiteY54" fmla="*/ 2658745 h 2890949"/>
              <a:gd name="connsiteX55" fmla="*/ 12841729 w 15843580"/>
              <a:gd name="connsiteY55" fmla="*/ 2614106 h 2890949"/>
              <a:gd name="connsiteX56" fmla="*/ 12875350 w 15843580"/>
              <a:gd name="connsiteY56" fmla="*/ 2602900 h 2890949"/>
              <a:gd name="connsiteX57" fmla="*/ 12908408 w 15843580"/>
              <a:gd name="connsiteY57" fmla="*/ 2590199 h 2890949"/>
              <a:gd name="connsiteX58" fmla="*/ 12974527 w 15843580"/>
              <a:gd name="connsiteY58" fmla="*/ 2564611 h 2890949"/>
              <a:gd name="connsiteX59" fmla="*/ 13106763 w 15843580"/>
              <a:gd name="connsiteY59" fmla="*/ 2513060 h 2890949"/>
              <a:gd name="connsiteX60" fmla="*/ 13236572 w 15843580"/>
              <a:gd name="connsiteY60" fmla="*/ 2455534 h 2890949"/>
              <a:gd name="connsiteX61" fmla="*/ 13492081 w 15843580"/>
              <a:gd name="connsiteY61" fmla="*/ 2331889 h 2890949"/>
              <a:gd name="connsiteX62" fmla="*/ 13616659 w 15843580"/>
              <a:gd name="connsiteY62" fmla="*/ 2263902 h 2890949"/>
              <a:gd name="connsiteX63" fmla="*/ 13740119 w 15843580"/>
              <a:gd name="connsiteY63" fmla="*/ 2194049 h 2890949"/>
              <a:gd name="connsiteX64" fmla="*/ 13860028 w 15843580"/>
              <a:gd name="connsiteY64" fmla="*/ 2118218 h 2890949"/>
              <a:gd name="connsiteX65" fmla="*/ 13978817 w 15843580"/>
              <a:gd name="connsiteY65" fmla="*/ 2040706 h 2890949"/>
              <a:gd name="connsiteX66" fmla="*/ 14094992 w 15843580"/>
              <a:gd name="connsiteY66" fmla="*/ 1959085 h 2890949"/>
              <a:gd name="connsiteX67" fmla="*/ 14152704 w 15843580"/>
              <a:gd name="connsiteY67" fmla="*/ 1917808 h 2890949"/>
              <a:gd name="connsiteX68" fmla="*/ 14208737 w 15843580"/>
              <a:gd name="connsiteY68" fmla="*/ 1874103 h 2890949"/>
              <a:gd name="connsiteX69" fmla="*/ 14320615 w 15843580"/>
              <a:gd name="connsiteY69" fmla="*/ 1786879 h 2890949"/>
              <a:gd name="connsiteX70" fmla="*/ 14428572 w 15843580"/>
              <a:gd name="connsiteY70" fmla="*/ 1694798 h 2890949"/>
              <a:gd name="connsiteX71" fmla="*/ 14482363 w 15843580"/>
              <a:gd name="connsiteY71" fmla="*/ 1648478 h 2890949"/>
              <a:gd name="connsiteX72" fmla="*/ 14535221 w 15843580"/>
              <a:gd name="connsiteY72" fmla="*/ 1601224 h 2890949"/>
              <a:gd name="connsiteX73" fmla="*/ 14637947 w 15843580"/>
              <a:gd name="connsiteY73" fmla="*/ 1503354 h 2890949"/>
              <a:gd name="connsiteX74" fmla="*/ 14689310 w 15843580"/>
              <a:gd name="connsiteY74" fmla="*/ 1454419 h 2890949"/>
              <a:gd name="connsiteX75" fmla="*/ 14739553 w 15843580"/>
              <a:gd name="connsiteY75" fmla="*/ 1404363 h 2890949"/>
              <a:gd name="connsiteX76" fmla="*/ 14839851 w 15843580"/>
              <a:gd name="connsiteY76" fmla="*/ 1304065 h 2890949"/>
              <a:gd name="connsiteX77" fmla="*/ 15040635 w 15843580"/>
              <a:gd name="connsiteY77" fmla="*/ 1103281 h 2890949"/>
              <a:gd name="connsiteX78" fmla="*/ 15843581 w 15843580"/>
              <a:gd name="connsiteY78" fmla="*/ 300335 h 289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5843580" h="2890949">
                <a:moveTo>
                  <a:pt x="0" y="2173690"/>
                </a:moveTo>
                <a:lnTo>
                  <a:pt x="401380" y="1772310"/>
                </a:lnTo>
                <a:lnTo>
                  <a:pt x="602163" y="1571527"/>
                </a:lnTo>
                <a:cubicBezTo>
                  <a:pt x="669216" y="1504661"/>
                  <a:pt x="735334" y="1437048"/>
                  <a:pt x="804628" y="1372611"/>
                </a:cubicBezTo>
                <a:cubicBezTo>
                  <a:pt x="1077880" y="1110939"/>
                  <a:pt x="1379895" y="878777"/>
                  <a:pt x="1706005" y="686399"/>
                </a:cubicBezTo>
                <a:cubicBezTo>
                  <a:pt x="2032301" y="494581"/>
                  <a:pt x="2380263" y="339744"/>
                  <a:pt x="2741113" y="225811"/>
                </a:cubicBezTo>
                <a:cubicBezTo>
                  <a:pt x="2785752" y="209935"/>
                  <a:pt x="2831699" y="198916"/>
                  <a:pt x="2877272" y="185841"/>
                </a:cubicBezTo>
                <a:lnTo>
                  <a:pt x="3013992" y="147926"/>
                </a:lnTo>
                <a:lnTo>
                  <a:pt x="3152392" y="116735"/>
                </a:lnTo>
                <a:cubicBezTo>
                  <a:pt x="3198712" y="106835"/>
                  <a:pt x="3244472" y="94695"/>
                  <a:pt x="3291353" y="87598"/>
                </a:cubicBezTo>
                <a:lnTo>
                  <a:pt x="3431247" y="63317"/>
                </a:lnTo>
                <a:cubicBezTo>
                  <a:pt x="3454594" y="59581"/>
                  <a:pt x="3477755" y="54538"/>
                  <a:pt x="3501288" y="51737"/>
                </a:cubicBezTo>
                <a:lnTo>
                  <a:pt x="3571703" y="42958"/>
                </a:lnTo>
                <a:lnTo>
                  <a:pt x="3712531" y="25588"/>
                </a:lnTo>
                <a:cubicBezTo>
                  <a:pt x="3759598" y="20359"/>
                  <a:pt x="3806852" y="18117"/>
                  <a:pt x="3853920" y="14382"/>
                </a:cubicBezTo>
                <a:lnTo>
                  <a:pt x="3924708" y="9152"/>
                </a:lnTo>
                <a:cubicBezTo>
                  <a:pt x="3948241" y="7471"/>
                  <a:pt x="3971962" y="5230"/>
                  <a:pt x="3995496" y="5043"/>
                </a:cubicBezTo>
                <a:lnTo>
                  <a:pt x="4137445" y="1681"/>
                </a:lnTo>
                <a:lnTo>
                  <a:pt x="4208419" y="0"/>
                </a:lnTo>
                <a:cubicBezTo>
                  <a:pt x="4232140" y="0"/>
                  <a:pt x="4255673" y="934"/>
                  <a:pt x="4279394" y="1494"/>
                </a:cubicBezTo>
                <a:lnTo>
                  <a:pt x="4421343" y="5043"/>
                </a:lnTo>
                <a:lnTo>
                  <a:pt x="4456830" y="5977"/>
                </a:lnTo>
                <a:cubicBezTo>
                  <a:pt x="4468597" y="6537"/>
                  <a:pt x="4480364" y="7658"/>
                  <a:pt x="4492131" y="8405"/>
                </a:cubicBezTo>
                <a:lnTo>
                  <a:pt x="4562919" y="13821"/>
                </a:lnTo>
                <a:lnTo>
                  <a:pt x="4704494" y="24654"/>
                </a:lnTo>
                <a:lnTo>
                  <a:pt x="4845323" y="42211"/>
                </a:lnTo>
                <a:cubicBezTo>
                  <a:pt x="4892203" y="48375"/>
                  <a:pt x="4939458" y="52671"/>
                  <a:pt x="4985778" y="62009"/>
                </a:cubicBezTo>
                <a:cubicBezTo>
                  <a:pt x="5359328" y="122338"/>
                  <a:pt x="5726155" y="225064"/>
                  <a:pt x="6076732" y="367574"/>
                </a:cubicBezTo>
                <a:cubicBezTo>
                  <a:pt x="6427122" y="510644"/>
                  <a:pt x="6759769" y="696485"/>
                  <a:pt x="7068134" y="915572"/>
                </a:cubicBezTo>
                <a:cubicBezTo>
                  <a:pt x="7146767" y="968243"/>
                  <a:pt x="7219422" y="1029131"/>
                  <a:pt x="7294693" y="1086658"/>
                </a:cubicBezTo>
                <a:cubicBezTo>
                  <a:pt x="7332608" y="1114861"/>
                  <a:pt x="7367535" y="1146987"/>
                  <a:pt x="7403583" y="1177618"/>
                </a:cubicBezTo>
                <a:lnTo>
                  <a:pt x="7511165" y="1270258"/>
                </a:lnTo>
                <a:lnTo>
                  <a:pt x="7716618" y="1465999"/>
                </a:lnTo>
                <a:lnTo>
                  <a:pt x="7819531" y="1563869"/>
                </a:lnTo>
                <a:lnTo>
                  <a:pt x="7870894" y="1612804"/>
                </a:lnTo>
                <a:cubicBezTo>
                  <a:pt x="7888264" y="1628867"/>
                  <a:pt x="7906568" y="1643809"/>
                  <a:pt x="7924312" y="1659498"/>
                </a:cubicBezTo>
                <a:cubicBezTo>
                  <a:pt x="8208397" y="1909590"/>
                  <a:pt x="8520872" y="2127183"/>
                  <a:pt x="8853892" y="2307234"/>
                </a:cubicBezTo>
                <a:cubicBezTo>
                  <a:pt x="9187660" y="2485978"/>
                  <a:pt x="9542346" y="2624752"/>
                  <a:pt x="9907678" y="2723370"/>
                </a:cubicBezTo>
                <a:lnTo>
                  <a:pt x="9976037" y="2742234"/>
                </a:lnTo>
                <a:cubicBezTo>
                  <a:pt x="9999011" y="2748211"/>
                  <a:pt x="10022171" y="2752880"/>
                  <a:pt x="10045144" y="2758110"/>
                </a:cubicBezTo>
                <a:lnTo>
                  <a:pt x="10183544" y="2789301"/>
                </a:lnTo>
                <a:lnTo>
                  <a:pt x="10218098" y="2797146"/>
                </a:lnTo>
                <a:lnTo>
                  <a:pt x="10253025" y="2803309"/>
                </a:lnTo>
                <a:lnTo>
                  <a:pt x="10322879" y="2815450"/>
                </a:lnTo>
                <a:cubicBezTo>
                  <a:pt x="10369573" y="2823481"/>
                  <a:pt x="10416080" y="2831886"/>
                  <a:pt x="10462773" y="2839357"/>
                </a:cubicBezTo>
                <a:lnTo>
                  <a:pt x="10603603" y="2856727"/>
                </a:lnTo>
                <a:cubicBezTo>
                  <a:pt x="10650669" y="2862330"/>
                  <a:pt x="10697363" y="2869241"/>
                  <a:pt x="10744618" y="2871856"/>
                </a:cubicBezTo>
                <a:cubicBezTo>
                  <a:pt x="10838939" y="2878019"/>
                  <a:pt x="10933260" y="2888292"/>
                  <a:pt x="11027955" y="2888292"/>
                </a:cubicBezTo>
                <a:cubicBezTo>
                  <a:pt x="11406175" y="2900246"/>
                  <a:pt x="11785890" y="2872042"/>
                  <a:pt x="12157572" y="2800134"/>
                </a:cubicBezTo>
                <a:cubicBezTo>
                  <a:pt x="12180918" y="2796585"/>
                  <a:pt x="12203893" y="2790795"/>
                  <a:pt x="12227052" y="2785566"/>
                </a:cubicBezTo>
                <a:lnTo>
                  <a:pt x="12296347" y="2769876"/>
                </a:lnTo>
                <a:cubicBezTo>
                  <a:pt x="12342479" y="2759044"/>
                  <a:pt x="12388799" y="2749892"/>
                  <a:pt x="12434559" y="2737751"/>
                </a:cubicBezTo>
                <a:lnTo>
                  <a:pt x="12571279" y="2699649"/>
                </a:lnTo>
                <a:lnTo>
                  <a:pt x="12639638" y="2680598"/>
                </a:lnTo>
                <a:cubicBezTo>
                  <a:pt x="12662239" y="2673874"/>
                  <a:pt x="12684652" y="2665843"/>
                  <a:pt x="12707065" y="2658745"/>
                </a:cubicBezTo>
                <a:lnTo>
                  <a:pt x="12841729" y="2614106"/>
                </a:lnTo>
                <a:lnTo>
                  <a:pt x="12875350" y="2602900"/>
                </a:lnTo>
                <a:lnTo>
                  <a:pt x="12908408" y="2590199"/>
                </a:lnTo>
                <a:lnTo>
                  <a:pt x="12974527" y="2564611"/>
                </a:lnTo>
                <a:cubicBezTo>
                  <a:pt x="13018606" y="2547427"/>
                  <a:pt x="13062872" y="2530804"/>
                  <a:pt x="13106763" y="2513060"/>
                </a:cubicBezTo>
                <a:lnTo>
                  <a:pt x="13236572" y="2455534"/>
                </a:lnTo>
                <a:cubicBezTo>
                  <a:pt x="13323983" y="2419113"/>
                  <a:pt x="13407098" y="2373726"/>
                  <a:pt x="13492081" y="2331889"/>
                </a:cubicBezTo>
                <a:cubicBezTo>
                  <a:pt x="13534853" y="2311530"/>
                  <a:pt x="13575383" y="2286876"/>
                  <a:pt x="13616659" y="2263902"/>
                </a:cubicBezTo>
                <a:lnTo>
                  <a:pt x="13740119" y="2194049"/>
                </a:lnTo>
                <a:lnTo>
                  <a:pt x="13860028" y="2118218"/>
                </a:lnTo>
                <a:cubicBezTo>
                  <a:pt x="13899811" y="2092443"/>
                  <a:pt x="13940715" y="2068722"/>
                  <a:pt x="13978817" y="2040706"/>
                </a:cubicBezTo>
                <a:lnTo>
                  <a:pt x="14094992" y="1959085"/>
                </a:lnTo>
                <a:cubicBezTo>
                  <a:pt x="14114229" y="1945264"/>
                  <a:pt x="14134027" y="1932376"/>
                  <a:pt x="14152704" y="1917808"/>
                </a:cubicBezTo>
                <a:lnTo>
                  <a:pt x="14208737" y="1874103"/>
                </a:lnTo>
                <a:lnTo>
                  <a:pt x="14320615" y="1786879"/>
                </a:lnTo>
                <a:cubicBezTo>
                  <a:pt x="14357410" y="1757181"/>
                  <a:pt x="14392524" y="1725429"/>
                  <a:pt x="14428572" y="1694798"/>
                </a:cubicBezTo>
                <a:lnTo>
                  <a:pt x="14482363" y="1648478"/>
                </a:lnTo>
                <a:cubicBezTo>
                  <a:pt x="14500294" y="1632976"/>
                  <a:pt x="14518411" y="1617847"/>
                  <a:pt x="14535221" y="1601224"/>
                </a:cubicBezTo>
                <a:lnTo>
                  <a:pt x="14637947" y="1503354"/>
                </a:lnTo>
                <a:lnTo>
                  <a:pt x="14689310" y="1454419"/>
                </a:lnTo>
                <a:lnTo>
                  <a:pt x="14739553" y="1404363"/>
                </a:lnTo>
                <a:lnTo>
                  <a:pt x="14839851" y="1304065"/>
                </a:lnTo>
                <a:lnTo>
                  <a:pt x="15040635" y="1103281"/>
                </a:lnTo>
                <a:lnTo>
                  <a:pt x="15843581" y="300335"/>
                </a:lnTo>
              </a:path>
            </a:pathLst>
          </a:custGeom>
          <a:noFill/>
          <a:ln w="8890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pic>
        <p:nvPicPr>
          <p:cNvPr id="32" name="Afbeelding 31">
            <a:extLst>
              <a:ext uri="{FF2B5EF4-FFF2-40B4-BE49-F238E27FC236}">
                <a16:creationId xmlns:a16="http://schemas.microsoft.com/office/drawing/2014/main" id="{F82C7458-2130-866C-E574-636A300A164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6000" y="560250"/>
            <a:ext cx="10800000" cy="5737500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BD574606-FCDA-E73B-8702-FFFC9FB91D6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7086" y="6444343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practischestudie.nl</a:t>
            </a:r>
          </a:p>
        </p:txBody>
      </p:sp>
      <p:pic>
        <p:nvPicPr>
          <p:cNvPr id="35" name="Afbeelding 34">
            <a:extLst>
              <a:ext uri="{FF2B5EF4-FFF2-40B4-BE49-F238E27FC236}">
                <a16:creationId xmlns:a16="http://schemas.microsoft.com/office/drawing/2014/main" id="{FCC2FCA2-42FE-804D-BCFF-9B0400DC115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1245" r="83731" b="63680"/>
          <a:stretch>
            <a:fillRect/>
          </a:stretch>
        </p:blipFill>
        <p:spPr>
          <a:xfrm>
            <a:off x="696000" y="1779192"/>
            <a:ext cx="1757056" cy="864917"/>
          </a:xfrm>
          <a:custGeom>
            <a:avLst/>
            <a:gdLst>
              <a:gd name="connsiteX0" fmla="*/ 725428 w 1757056"/>
              <a:gd name="connsiteY0" fmla="*/ 141 h 864917"/>
              <a:gd name="connsiteX1" fmla="*/ 1746259 w 1757056"/>
              <a:gd name="connsiteY1" fmla="*/ 428950 h 864917"/>
              <a:gd name="connsiteX2" fmla="*/ 725428 w 1757056"/>
              <a:gd name="connsiteY2" fmla="*/ 857759 h 864917"/>
              <a:gd name="connsiteX3" fmla="*/ 4931 w 1757056"/>
              <a:gd name="connsiteY3" fmla="*/ 738298 h 864917"/>
              <a:gd name="connsiteX4" fmla="*/ 0 w 1757056"/>
              <a:gd name="connsiteY4" fmla="*/ 735656 h 864917"/>
              <a:gd name="connsiteX5" fmla="*/ 0 w 1757056"/>
              <a:gd name="connsiteY5" fmla="*/ 166272 h 864917"/>
              <a:gd name="connsiteX6" fmla="*/ 152018 w 1757056"/>
              <a:gd name="connsiteY6" fmla="*/ 108796 h 864917"/>
              <a:gd name="connsiteX7" fmla="*/ 725428 w 1757056"/>
              <a:gd name="connsiteY7" fmla="*/ 141 h 864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7056" h="864917">
                <a:moveTo>
                  <a:pt x="725428" y="141"/>
                </a:moveTo>
                <a:cubicBezTo>
                  <a:pt x="1300765" y="-5976"/>
                  <a:pt x="1754271" y="188209"/>
                  <a:pt x="1746259" y="428950"/>
                </a:cubicBezTo>
                <a:cubicBezTo>
                  <a:pt x="1841816" y="644263"/>
                  <a:pt x="1286821" y="912285"/>
                  <a:pt x="725428" y="857759"/>
                </a:cubicBezTo>
                <a:cubicBezTo>
                  <a:pt x="455018" y="875952"/>
                  <a:pt x="194961" y="822948"/>
                  <a:pt x="4931" y="738298"/>
                </a:cubicBezTo>
                <a:lnTo>
                  <a:pt x="0" y="735656"/>
                </a:lnTo>
                <a:lnTo>
                  <a:pt x="0" y="166272"/>
                </a:lnTo>
                <a:lnTo>
                  <a:pt x="152018" y="108796"/>
                </a:lnTo>
                <a:cubicBezTo>
                  <a:pt x="316387" y="55114"/>
                  <a:pt x="514335" y="14675"/>
                  <a:pt x="725428" y="141"/>
                </a:cubicBezTo>
                <a:close/>
              </a:path>
            </a:pathLst>
          </a:cu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D8FBE602-374C-0A51-A6AA-CA273ED65F51}"/>
              </a:ext>
            </a:extLst>
          </p:cNvPr>
          <p:cNvSpPr txBox="1">
            <a:spLocks/>
          </p:cNvSpPr>
          <p:nvPr/>
        </p:nvSpPr>
        <p:spPr>
          <a:xfrm>
            <a:off x="286170" y="2320354"/>
            <a:ext cx="575332" cy="888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dirty="0">
                <a:solidFill>
                  <a:schemeClr val="accent1"/>
                </a:solidFill>
              </a:rPr>
              <a:t>1.</a:t>
            </a:r>
          </a:p>
        </p:txBody>
      </p:sp>
      <p:pic>
        <p:nvPicPr>
          <p:cNvPr id="27" name="Afbeelding 26">
            <a:extLst>
              <a:ext uri="{FF2B5EF4-FFF2-40B4-BE49-F238E27FC236}">
                <a16:creationId xmlns:a16="http://schemas.microsoft.com/office/drawing/2014/main" id="{09539EE5-6B9B-042F-D12B-DAB1ED775BB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14" t="31764" r="84905" b="27783"/>
          <a:stretch/>
        </p:blipFill>
        <p:spPr>
          <a:xfrm>
            <a:off x="3817088" y="1640567"/>
            <a:ext cx="1753289" cy="2620152"/>
          </a:xfrm>
          <a:custGeom>
            <a:avLst/>
            <a:gdLst>
              <a:gd name="connsiteX0" fmla="*/ 0 w 1753289"/>
              <a:gd name="connsiteY0" fmla="*/ 0 h 2620152"/>
              <a:gd name="connsiteX1" fmla="*/ 619495 w 1753289"/>
              <a:gd name="connsiteY1" fmla="*/ 0 h 2620152"/>
              <a:gd name="connsiteX2" fmla="*/ 1186392 w 1753289"/>
              <a:gd name="connsiteY2" fmla="*/ 0 h 2620152"/>
              <a:gd name="connsiteX3" fmla="*/ 1753289 w 1753289"/>
              <a:gd name="connsiteY3" fmla="*/ 0 h 2620152"/>
              <a:gd name="connsiteX4" fmla="*/ 1753289 w 1753289"/>
              <a:gd name="connsiteY4" fmla="*/ 655038 h 2620152"/>
              <a:gd name="connsiteX5" fmla="*/ 1753289 w 1753289"/>
              <a:gd name="connsiteY5" fmla="*/ 1310076 h 2620152"/>
              <a:gd name="connsiteX6" fmla="*/ 1753289 w 1753289"/>
              <a:gd name="connsiteY6" fmla="*/ 1886509 h 2620152"/>
              <a:gd name="connsiteX7" fmla="*/ 1753289 w 1753289"/>
              <a:gd name="connsiteY7" fmla="*/ 2620152 h 2620152"/>
              <a:gd name="connsiteX8" fmla="*/ 1151326 w 1753289"/>
              <a:gd name="connsiteY8" fmla="*/ 2620152 h 2620152"/>
              <a:gd name="connsiteX9" fmla="*/ 549364 w 1753289"/>
              <a:gd name="connsiteY9" fmla="*/ 2620152 h 2620152"/>
              <a:gd name="connsiteX10" fmla="*/ 0 w 1753289"/>
              <a:gd name="connsiteY10" fmla="*/ 2620152 h 2620152"/>
              <a:gd name="connsiteX11" fmla="*/ 0 w 1753289"/>
              <a:gd name="connsiteY11" fmla="*/ 1912711 h 2620152"/>
              <a:gd name="connsiteX12" fmla="*/ 0 w 1753289"/>
              <a:gd name="connsiteY12" fmla="*/ 1310076 h 2620152"/>
              <a:gd name="connsiteX13" fmla="*/ 0 w 1753289"/>
              <a:gd name="connsiteY13" fmla="*/ 707441 h 2620152"/>
              <a:gd name="connsiteX14" fmla="*/ 0 w 1753289"/>
              <a:gd name="connsiteY14" fmla="*/ 0 h 262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53289" h="2620152" fill="none" extrusionOk="0">
                <a:moveTo>
                  <a:pt x="0" y="0"/>
                </a:moveTo>
                <a:cubicBezTo>
                  <a:pt x="205997" y="-29626"/>
                  <a:pt x="392299" y="18936"/>
                  <a:pt x="619495" y="0"/>
                </a:cubicBezTo>
                <a:cubicBezTo>
                  <a:pt x="846692" y="-18936"/>
                  <a:pt x="991554" y="-15517"/>
                  <a:pt x="1186392" y="0"/>
                </a:cubicBezTo>
                <a:cubicBezTo>
                  <a:pt x="1381230" y="15517"/>
                  <a:pt x="1618521" y="-10781"/>
                  <a:pt x="1753289" y="0"/>
                </a:cubicBezTo>
                <a:cubicBezTo>
                  <a:pt x="1780008" y="324673"/>
                  <a:pt x="1749547" y="405556"/>
                  <a:pt x="1753289" y="655038"/>
                </a:cubicBezTo>
                <a:cubicBezTo>
                  <a:pt x="1757031" y="904520"/>
                  <a:pt x="1728038" y="1111788"/>
                  <a:pt x="1753289" y="1310076"/>
                </a:cubicBezTo>
                <a:cubicBezTo>
                  <a:pt x="1778540" y="1508364"/>
                  <a:pt x="1746514" y="1743124"/>
                  <a:pt x="1753289" y="1886509"/>
                </a:cubicBezTo>
                <a:cubicBezTo>
                  <a:pt x="1760064" y="2029894"/>
                  <a:pt x="1781617" y="2288285"/>
                  <a:pt x="1753289" y="2620152"/>
                </a:cubicBezTo>
                <a:cubicBezTo>
                  <a:pt x="1625517" y="2618857"/>
                  <a:pt x="1281625" y="2622048"/>
                  <a:pt x="1151326" y="2620152"/>
                </a:cubicBezTo>
                <a:cubicBezTo>
                  <a:pt x="1021027" y="2618256"/>
                  <a:pt x="806630" y="2597983"/>
                  <a:pt x="549364" y="2620152"/>
                </a:cubicBezTo>
                <a:cubicBezTo>
                  <a:pt x="292098" y="2642321"/>
                  <a:pt x="158926" y="2593706"/>
                  <a:pt x="0" y="2620152"/>
                </a:cubicBezTo>
                <a:cubicBezTo>
                  <a:pt x="-16675" y="2418509"/>
                  <a:pt x="-11958" y="2260302"/>
                  <a:pt x="0" y="1912711"/>
                </a:cubicBezTo>
                <a:cubicBezTo>
                  <a:pt x="11958" y="1565120"/>
                  <a:pt x="5977" y="1471213"/>
                  <a:pt x="0" y="1310076"/>
                </a:cubicBezTo>
                <a:cubicBezTo>
                  <a:pt x="-5977" y="1148939"/>
                  <a:pt x="3951" y="959086"/>
                  <a:pt x="0" y="707441"/>
                </a:cubicBezTo>
                <a:cubicBezTo>
                  <a:pt x="-3951" y="455796"/>
                  <a:pt x="32898" y="167518"/>
                  <a:pt x="0" y="0"/>
                </a:cubicBezTo>
                <a:close/>
              </a:path>
              <a:path w="1753289" h="2620152" stroke="0" extrusionOk="0">
                <a:moveTo>
                  <a:pt x="0" y="0"/>
                </a:moveTo>
                <a:cubicBezTo>
                  <a:pt x="172828" y="2766"/>
                  <a:pt x="305317" y="20405"/>
                  <a:pt x="531831" y="0"/>
                </a:cubicBezTo>
                <a:cubicBezTo>
                  <a:pt x="758345" y="-20405"/>
                  <a:pt x="932480" y="-26510"/>
                  <a:pt x="1098728" y="0"/>
                </a:cubicBezTo>
                <a:cubicBezTo>
                  <a:pt x="1264976" y="26510"/>
                  <a:pt x="1513455" y="25642"/>
                  <a:pt x="1753289" y="0"/>
                </a:cubicBezTo>
                <a:cubicBezTo>
                  <a:pt x="1744626" y="215236"/>
                  <a:pt x="1727599" y="442809"/>
                  <a:pt x="1753289" y="576433"/>
                </a:cubicBezTo>
                <a:cubicBezTo>
                  <a:pt x="1778979" y="710057"/>
                  <a:pt x="1731442" y="939273"/>
                  <a:pt x="1753289" y="1257673"/>
                </a:cubicBezTo>
                <a:cubicBezTo>
                  <a:pt x="1775136" y="1576073"/>
                  <a:pt x="1767322" y="1647714"/>
                  <a:pt x="1753289" y="1938912"/>
                </a:cubicBezTo>
                <a:cubicBezTo>
                  <a:pt x="1739256" y="2230110"/>
                  <a:pt x="1774570" y="2306936"/>
                  <a:pt x="1753289" y="2620152"/>
                </a:cubicBezTo>
                <a:cubicBezTo>
                  <a:pt x="1490579" y="2619400"/>
                  <a:pt x="1323311" y="2596215"/>
                  <a:pt x="1168859" y="2620152"/>
                </a:cubicBezTo>
                <a:cubicBezTo>
                  <a:pt x="1014407" y="2644090"/>
                  <a:pt x="731126" y="2636826"/>
                  <a:pt x="584430" y="2620152"/>
                </a:cubicBezTo>
                <a:cubicBezTo>
                  <a:pt x="437734" y="2603478"/>
                  <a:pt x="182522" y="2600202"/>
                  <a:pt x="0" y="2620152"/>
                </a:cubicBezTo>
                <a:cubicBezTo>
                  <a:pt x="-5415" y="2441686"/>
                  <a:pt x="1874" y="2187485"/>
                  <a:pt x="0" y="1912711"/>
                </a:cubicBezTo>
                <a:cubicBezTo>
                  <a:pt x="-1874" y="1637937"/>
                  <a:pt x="-10091" y="1450653"/>
                  <a:pt x="0" y="1257673"/>
                </a:cubicBezTo>
                <a:cubicBezTo>
                  <a:pt x="10091" y="1064693"/>
                  <a:pt x="-17448" y="881979"/>
                  <a:pt x="0" y="681240"/>
                </a:cubicBezTo>
                <a:cubicBezTo>
                  <a:pt x="17448" y="480501"/>
                  <a:pt x="2137" y="193588"/>
                  <a:pt x="0" y="0"/>
                </a:cubicBezTo>
                <a:close/>
              </a:path>
            </a:pathLst>
          </a:custGeom>
          <a:ln w="57150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84037236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</p:pic>
      <p:sp>
        <p:nvSpPr>
          <p:cNvPr id="28" name="Title 1">
            <a:extLst>
              <a:ext uri="{FF2B5EF4-FFF2-40B4-BE49-F238E27FC236}">
                <a16:creationId xmlns:a16="http://schemas.microsoft.com/office/drawing/2014/main" id="{924AE574-E0E3-298C-E1B6-28DEB471E858}"/>
              </a:ext>
            </a:extLst>
          </p:cNvPr>
          <p:cNvSpPr txBox="1">
            <a:spLocks/>
          </p:cNvSpPr>
          <p:nvPr/>
        </p:nvSpPr>
        <p:spPr>
          <a:xfrm>
            <a:off x="3307773" y="1334975"/>
            <a:ext cx="575332" cy="888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dirty="0">
                <a:solidFill>
                  <a:schemeClr val="accent1"/>
                </a:solidFill>
              </a:rPr>
              <a:t>2.</a:t>
            </a:r>
          </a:p>
        </p:txBody>
      </p:sp>
      <p:sp>
        <p:nvSpPr>
          <p:cNvPr id="31" name="Pijl: gestreept rechts 30">
            <a:extLst>
              <a:ext uri="{FF2B5EF4-FFF2-40B4-BE49-F238E27FC236}">
                <a16:creationId xmlns:a16="http://schemas.microsoft.com/office/drawing/2014/main" id="{7CDDBEB8-9BE5-F9D3-7BB5-66CC58AEF606}"/>
              </a:ext>
            </a:extLst>
          </p:cNvPr>
          <p:cNvSpPr/>
          <p:nvPr/>
        </p:nvSpPr>
        <p:spPr>
          <a:xfrm>
            <a:off x="2644267" y="2123339"/>
            <a:ext cx="1013795" cy="590950"/>
          </a:xfrm>
          <a:custGeom>
            <a:avLst/>
            <a:gdLst>
              <a:gd name="connsiteX0" fmla="*/ 0 w 1013795"/>
              <a:gd name="connsiteY0" fmla="*/ 147738 h 590950"/>
              <a:gd name="connsiteX1" fmla="*/ 18467 w 1013795"/>
              <a:gd name="connsiteY1" fmla="*/ 147738 h 590950"/>
              <a:gd name="connsiteX2" fmla="*/ 18467 w 1013795"/>
              <a:gd name="connsiteY2" fmla="*/ 443213 h 590950"/>
              <a:gd name="connsiteX3" fmla="*/ 0 w 1013795"/>
              <a:gd name="connsiteY3" fmla="*/ 443213 h 590950"/>
              <a:gd name="connsiteX4" fmla="*/ 0 w 1013795"/>
              <a:gd name="connsiteY4" fmla="*/ 147738 h 590950"/>
              <a:gd name="connsiteX5" fmla="*/ 36934 w 1013795"/>
              <a:gd name="connsiteY5" fmla="*/ 147738 h 590950"/>
              <a:gd name="connsiteX6" fmla="*/ 73869 w 1013795"/>
              <a:gd name="connsiteY6" fmla="*/ 147738 h 590950"/>
              <a:gd name="connsiteX7" fmla="*/ 73869 w 1013795"/>
              <a:gd name="connsiteY7" fmla="*/ 443213 h 590950"/>
              <a:gd name="connsiteX8" fmla="*/ 36934 w 1013795"/>
              <a:gd name="connsiteY8" fmla="*/ 443213 h 590950"/>
              <a:gd name="connsiteX9" fmla="*/ 36934 w 1013795"/>
              <a:gd name="connsiteY9" fmla="*/ 147738 h 590950"/>
              <a:gd name="connsiteX10" fmla="*/ 92336 w 1013795"/>
              <a:gd name="connsiteY10" fmla="*/ 147738 h 590950"/>
              <a:gd name="connsiteX11" fmla="*/ 718320 w 1013795"/>
              <a:gd name="connsiteY11" fmla="*/ 147738 h 590950"/>
              <a:gd name="connsiteX12" fmla="*/ 718320 w 1013795"/>
              <a:gd name="connsiteY12" fmla="*/ 0 h 590950"/>
              <a:gd name="connsiteX13" fmla="*/ 1013795 w 1013795"/>
              <a:gd name="connsiteY13" fmla="*/ 295475 h 590950"/>
              <a:gd name="connsiteX14" fmla="*/ 718320 w 1013795"/>
              <a:gd name="connsiteY14" fmla="*/ 590950 h 590950"/>
              <a:gd name="connsiteX15" fmla="*/ 718320 w 1013795"/>
              <a:gd name="connsiteY15" fmla="*/ 443213 h 590950"/>
              <a:gd name="connsiteX16" fmla="*/ 92336 w 1013795"/>
              <a:gd name="connsiteY16" fmla="*/ 443213 h 590950"/>
              <a:gd name="connsiteX17" fmla="*/ 92336 w 1013795"/>
              <a:gd name="connsiteY17" fmla="*/ 147738 h 590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13795" h="590950" extrusionOk="0">
                <a:moveTo>
                  <a:pt x="0" y="147738"/>
                </a:moveTo>
                <a:cubicBezTo>
                  <a:pt x="5049" y="147928"/>
                  <a:pt x="10855" y="148333"/>
                  <a:pt x="18467" y="147738"/>
                </a:cubicBezTo>
                <a:cubicBezTo>
                  <a:pt x="8501" y="295090"/>
                  <a:pt x="11576" y="315165"/>
                  <a:pt x="18467" y="443213"/>
                </a:cubicBezTo>
                <a:cubicBezTo>
                  <a:pt x="9575" y="443018"/>
                  <a:pt x="4781" y="443277"/>
                  <a:pt x="0" y="443213"/>
                </a:cubicBezTo>
                <a:cubicBezTo>
                  <a:pt x="1840" y="356213"/>
                  <a:pt x="-5431" y="277299"/>
                  <a:pt x="0" y="147738"/>
                </a:cubicBezTo>
                <a:close/>
                <a:moveTo>
                  <a:pt x="36934" y="147738"/>
                </a:moveTo>
                <a:cubicBezTo>
                  <a:pt x="45818" y="149039"/>
                  <a:pt x="62521" y="149064"/>
                  <a:pt x="73869" y="147738"/>
                </a:cubicBezTo>
                <a:cubicBezTo>
                  <a:pt x="85467" y="272604"/>
                  <a:pt x="73031" y="365627"/>
                  <a:pt x="73869" y="443213"/>
                </a:cubicBezTo>
                <a:cubicBezTo>
                  <a:pt x="64136" y="444604"/>
                  <a:pt x="47151" y="445032"/>
                  <a:pt x="36934" y="443213"/>
                </a:cubicBezTo>
                <a:cubicBezTo>
                  <a:pt x="34951" y="330950"/>
                  <a:pt x="24447" y="294415"/>
                  <a:pt x="36934" y="147738"/>
                </a:cubicBezTo>
                <a:close/>
                <a:moveTo>
                  <a:pt x="92336" y="147738"/>
                </a:moveTo>
                <a:cubicBezTo>
                  <a:pt x="271082" y="124660"/>
                  <a:pt x="531754" y="161183"/>
                  <a:pt x="718320" y="147738"/>
                </a:cubicBezTo>
                <a:cubicBezTo>
                  <a:pt x="714620" y="113516"/>
                  <a:pt x="713465" y="63861"/>
                  <a:pt x="718320" y="0"/>
                </a:cubicBezTo>
                <a:cubicBezTo>
                  <a:pt x="854958" y="111169"/>
                  <a:pt x="917140" y="188314"/>
                  <a:pt x="1013795" y="295475"/>
                </a:cubicBezTo>
                <a:cubicBezTo>
                  <a:pt x="945024" y="393191"/>
                  <a:pt x="785270" y="519303"/>
                  <a:pt x="718320" y="590950"/>
                </a:cubicBezTo>
                <a:cubicBezTo>
                  <a:pt x="724897" y="533424"/>
                  <a:pt x="717970" y="491368"/>
                  <a:pt x="718320" y="443213"/>
                </a:cubicBezTo>
                <a:cubicBezTo>
                  <a:pt x="538324" y="424629"/>
                  <a:pt x="249155" y="445849"/>
                  <a:pt x="92336" y="443213"/>
                </a:cubicBezTo>
                <a:cubicBezTo>
                  <a:pt x="90291" y="370981"/>
                  <a:pt x="101486" y="283379"/>
                  <a:pt x="92336" y="147738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4276653076">
                  <a:prstGeom prst="stripedRightArrow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al 33">
            <a:extLst>
              <a:ext uri="{FF2B5EF4-FFF2-40B4-BE49-F238E27FC236}">
                <a16:creationId xmlns:a16="http://schemas.microsoft.com/office/drawing/2014/main" id="{51314882-A36D-1E24-2E07-11A002159CA4}"/>
              </a:ext>
            </a:extLst>
          </p:cNvPr>
          <p:cNvSpPr/>
          <p:nvPr/>
        </p:nvSpPr>
        <p:spPr>
          <a:xfrm>
            <a:off x="392166" y="1745092"/>
            <a:ext cx="2041661" cy="857618"/>
          </a:xfrm>
          <a:custGeom>
            <a:avLst/>
            <a:gdLst>
              <a:gd name="connsiteX0" fmla="*/ 0 w 2041661"/>
              <a:gd name="connsiteY0" fmla="*/ 428809 h 857618"/>
              <a:gd name="connsiteX1" fmla="*/ 1020831 w 2041661"/>
              <a:gd name="connsiteY1" fmla="*/ 0 h 857618"/>
              <a:gd name="connsiteX2" fmla="*/ 2041662 w 2041661"/>
              <a:gd name="connsiteY2" fmla="*/ 428809 h 857618"/>
              <a:gd name="connsiteX3" fmla="*/ 1020831 w 2041661"/>
              <a:gd name="connsiteY3" fmla="*/ 857618 h 857618"/>
              <a:gd name="connsiteX4" fmla="*/ 0 w 2041661"/>
              <a:gd name="connsiteY4" fmla="*/ 428809 h 857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1661" h="857618" extrusionOk="0">
                <a:moveTo>
                  <a:pt x="0" y="428809"/>
                </a:moveTo>
                <a:cubicBezTo>
                  <a:pt x="-11524" y="261725"/>
                  <a:pt x="457917" y="38758"/>
                  <a:pt x="1020831" y="0"/>
                </a:cubicBezTo>
                <a:cubicBezTo>
                  <a:pt x="1596168" y="-6117"/>
                  <a:pt x="2049674" y="188068"/>
                  <a:pt x="2041662" y="428809"/>
                </a:cubicBezTo>
                <a:cubicBezTo>
                  <a:pt x="2137219" y="644122"/>
                  <a:pt x="1582224" y="912144"/>
                  <a:pt x="1020831" y="857618"/>
                </a:cubicBezTo>
                <a:cubicBezTo>
                  <a:pt x="480010" y="894003"/>
                  <a:pt x="-19396" y="645605"/>
                  <a:pt x="0" y="428809"/>
                </a:cubicBezTo>
                <a:close/>
              </a:path>
            </a:pathLst>
          </a:custGeom>
          <a:noFill/>
          <a:ln w="57150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634779923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al 42">
            <a:extLst>
              <a:ext uri="{FF2B5EF4-FFF2-40B4-BE49-F238E27FC236}">
                <a16:creationId xmlns:a16="http://schemas.microsoft.com/office/drawing/2014/main" id="{3B593CCF-239E-BC35-6668-E079DB065181}"/>
              </a:ext>
            </a:extLst>
          </p:cNvPr>
          <p:cNvSpPr/>
          <p:nvPr/>
        </p:nvSpPr>
        <p:spPr>
          <a:xfrm>
            <a:off x="3785071" y="2158452"/>
            <a:ext cx="1354088" cy="409533"/>
          </a:xfrm>
          <a:custGeom>
            <a:avLst/>
            <a:gdLst>
              <a:gd name="connsiteX0" fmla="*/ 0 w 1354088"/>
              <a:gd name="connsiteY0" fmla="*/ 204767 h 409533"/>
              <a:gd name="connsiteX1" fmla="*/ 677044 w 1354088"/>
              <a:gd name="connsiteY1" fmla="*/ 0 h 409533"/>
              <a:gd name="connsiteX2" fmla="*/ 1354088 w 1354088"/>
              <a:gd name="connsiteY2" fmla="*/ 204767 h 409533"/>
              <a:gd name="connsiteX3" fmla="*/ 677044 w 1354088"/>
              <a:gd name="connsiteY3" fmla="*/ 409534 h 409533"/>
              <a:gd name="connsiteX4" fmla="*/ 0 w 1354088"/>
              <a:gd name="connsiteY4" fmla="*/ 204767 h 40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4088" h="409533" extrusionOk="0">
                <a:moveTo>
                  <a:pt x="0" y="204767"/>
                </a:moveTo>
                <a:cubicBezTo>
                  <a:pt x="-4403" y="118325"/>
                  <a:pt x="303713" y="26113"/>
                  <a:pt x="677044" y="0"/>
                </a:cubicBezTo>
                <a:cubicBezTo>
                  <a:pt x="1069747" y="-9948"/>
                  <a:pt x="1363882" y="86889"/>
                  <a:pt x="1354088" y="204767"/>
                </a:cubicBezTo>
                <a:cubicBezTo>
                  <a:pt x="1397627" y="308056"/>
                  <a:pt x="1050698" y="415614"/>
                  <a:pt x="677044" y="409534"/>
                </a:cubicBezTo>
                <a:cubicBezTo>
                  <a:pt x="309006" y="418853"/>
                  <a:pt x="-5971" y="311692"/>
                  <a:pt x="0" y="204767"/>
                </a:cubicBezTo>
                <a:close/>
              </a:path>
            </a:pathLst>
          </a:custGeom>
          <a:noFill/>
          <a:ln w="57150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634779923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2305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72F2A3-02EA-94CC-07C9-C0C8EC19A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6681D8F-7908-769B-4771-9B725EFAC2A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871883"/>
            <a:ext cx="713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DINEngschrift" pitchFamily="2" charset="0"/>
              </a:rPr>
              <a:t>LAYOUT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0E1C6D-C2CB-099B-E898-DBF1C6F87EC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3683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3491769-7FE3-DEDC-51FF-01602A1D3D5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5864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510E658-8870-3E28-0FC3-4E239EA526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8045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3A562B-CC1B-57FE-EA5C-6A44614564A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0226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88ECE3E-91E7-0CA9-950A-B4740627881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2407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99F727-19C4-A48B-7DCD-823826B7863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284510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#000E29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3B15BB-D6CC-3843-512B-6D2583223FE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065971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#003399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B7202C-454A-5F91-EA7D-24621C15795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852194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#D9DEF1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BA8D1A9-E78B-B099-39CD-06280F4441D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631713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#F5F6FC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E2C2A1-78FE-CB17-2AD7-B1AD8C1361B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1" y="-414363"/>
            <a:ext cx="1113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* eigen kleur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8B9F87B9-1BD6-0393-A5CD-DBE45E156B2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04814" y="8480661"/>
            <a:ext cx="15844701" cy="2892027"/>
          </a:xfrm>
          <a:custGeom>
            <a:avLst/>
            <a:gdLst>
              <a:gd name="connsiteX0" fmla="*/ 0 w 15844701"/>
              <a:gd name="connsiteY0" fmla="*/ 2511753 h 2892027"/>
              <a:gd name="connsiteX1" fmla="*/ 401380 w 15844701"/>
              <a:gd name="connsiteY1" fmla="*/ 2110373 h 2892027"/>
              <a:gd name="connsiteX2" fmla="*/ 602163 w 15844701"/>
              <a:gd name="connsiteY2" fmla="*/ 1909590 h 2892027"/>
              <a:gd name="connsiteX3" fmla="*/ 702462 w 15844701"/>
              <a:gd name="connsiteY3" fmla="*/ 1809291 h 2892027"/>
              <a:gd name="connsiteX4" fmla="*/ 727489 w 15844701"/>
              <a:gd name="connsiteY4" fmla="*/ 1784264 h 2892027"/>
              <a:gd name="connsiteX5" fmla="*/ 741871 w 15844701"/>
              <a:gd name="connsiteY5" fmla="*/ 1770256 h 2892027"/>
              <a:gd name="connsiteX6" fmla="*/ 757747 w 15844701"/>
              <a:gd name="connsiteY6" fmla="*/ 1755127 h 2892027"/>
              <a:gd name="connsiteX7" fmla="*/ 821064 w 15844701"/>
              <a:gd name="connsiteY7" fmla="*/ 1694612 h 2892027"/>
              <a:gd name="connsiteX8" fmla="*/ 1934244 w 15844701"/>
              <a:gd name="connsiteY8" fmla="*/ 847399 h 2892027"/>
              <a:gd name="connsiteX9" fmla="*/ 3212347 w 15844701"/>
              <a:gd name="connsiteY9" fmla="*/ 278669 h 2892027"/>
              <a:gd name="connsiteX10" fmla="*/ 3380445 w 15844701"/>
              <a:gd name="connsiteY10" fmla="*/ 229173 h 2892027"/>
              <a:gd name="connsiteX11" fmla="*/ 3549476 w 15844701"/>
              <a:gd name="connsiteY11" fmla="*/ 182666 h 2892027"/>
              <a:gd name="connsiteX12" fmla="*/ 3720376 w 15844701"/>
              <a:gd name="connsiteY12" fmla="*/ 143817 h 2892027"/>
              <a:gd name="connsiteX13" fmla="*/ 3891835 w 15844701"/>
              <a:gd name="connsiteY13" fmla="*/ 107956 h 2892027"/>
              <a:gd name="connsiteX14" fmla="*/ 4064602 w 15844701"/>
              <a:gd name="connsiteY14" fmla="*/ 77885 h 2892027"/>
              <a:gd name="connsiteX15" fmla="*/ 4151079 w 15844701"/>
              <a:gd name="connsiteY15" fmla="*/ 63877 h 2892027"/>
              <a:gd name="connsiteX16" fmla="*/ 4238117 w 15844701"/>
              <a:gd name="connsiteY16" fmla="*/ 52857 h 2892027"/>
              <a:gd name="connsiteX17" fmla="*/ 4412191 w 15844701"/>
              <a:gd name="connsiteY17" fmla="*/ 31565 h 2892027"/>
              <a:gd name="connsiteX18" fmla="*/ 4586826 w 15844701"/>
              <a:gd name="connsiteY18" fmla="*/ 17370 h 2892027"/>
              <a:gd name="connsiteX19" fmla="*/ 4674236 w 15844701"/>
              <a:gd name="connsiteY19" fmla="*/ 11020 h 2892027"/>
              <a:gd name="connsiteX20" fmla="*/ 4761648 w 15844701"/>
              <a:gd name="connsiteY20" fmla="*/ 6164 h 2892027"/>
              <a:gd name="connsiteX21" fmla="*/ 4936842 w 15844701"/>
              <a:gd name="connsiteY21" fmla="*/ 1868 h 2892027"/>
              <a:gd name="connsiteX22" fmla="*/ 5024440 w 15844701"/>
              <a:gd name="connsiteY22" fmla="*/ 0 h 2892027"/>
              <a:gd name="connsiteX23" fmla="*/ 5112038 w 15844701"/>
              <a:gd name="connsiteY23" fmla="*/ 1494 h 2892027"/>
              <a:gd name="connsiteX24" fmla="*/ 5287233 w 15844701"/>
              <a:gd name="connsiteY24" fmla="*/ 6164 h 2892027"/>
              <a:gd name="connsiteX25" fmla="*/ 5330938 w 15844701"/>
              <a:gd name="connsiteY25" fmla="*/ 7471 h 2892027"/>
              <a:gd name="connsiteX26" fmla="*/ 5374644 w 15844701"/>
              <a:gd name="connsiteY26" fmla="*/ 10459 h 2892027"/>
              <a:gd name="connsiteX27" fmla="*/ 5462055 w 15844701"/>
              <a:gd name="connsiteY27" fmla="*/ 16810 h 2892027"/>
              <a:gd name="connsiteX28" fmla="*/ 5636876 w 15844701"/>
              <a:gd name="connsiteY28" fmla="*/ 30444 h 2892027"/>
              <a:gd name="connsiteX29" fmla="*/ 5810764 w 15844701"/>
              <a:gd name="connsiteY29" fmla="*/ 51923 h 2892027"/>
              <a:gd name="connsiteX30" fmla="*/ 5984278 w 15844701"/>
              <a:gd name="connsiteY30" fmla="*/ 76391 h 2892027"/>
              <a:gd name="connsiteX31" fmla="*/ 7331488 w 15844701"/>
              <a:gd name="connsiteY31" fmla="*/ 453677 h 2892027"/>
              <a:gd name="connsiteX32" fmla="*/ 8555986 w 15844701"/>
              <a:gd name="connsiteY32" fmla="*/ 1130364 h 2892027"/>
              <a:gd name="connsiteX33" fmla="*/ 8835588 w 15844701"/>
              <a:gd name="connsiteY33" fmla="*/ 1341606 h 2892027"/>
              <a:gd name="connsiteX34" fmla="*/ 8970253 w 15844701"/>
              <a:gd name="connsiteY34" fmla="*/ 1453858 h 2892027"/>
              <a:gd name="connsiteX35" fmla="*/ 9102864 w 15844701"/>
              <a:gd name="connsiteY35" fmla="*/ 1568538 h 2892027"/>
              <a:gd name="connsiteX36" fmla="*/ 9230244 w 15844701"/>
              <a:gd name="connsiteY36" fmla="*/ 1689008 h 2892027"/>
              <a:gd name="connsiteX37" fmla="*/ 9346979 w 15844701"/>
              <a:gd name="connsiteY37" fmla="*/ 1800887 h 2892027"/>
              <a:gd name="connsiteX38" fmla="*/ 9425797 w 15844701"/>
              <a:gd name="connsiteY38" fmla="*/ 1875597 h 2892027"/>
              <a:gd name="connsiteX39" fmla="*/ 9465021 w 15844701"/>
              <a:gd name="connsiteY39" fmla="*/ 1913138 h 2892027"/>
              <a:gd name="connsiteX40" fmla="*/ 9506111 w 15844701"/>
              <a:gd name="connsiteY40" fmla="*/ 1948626 h 2892027"/>
              <a:gd name="connsiteX41" fmla="*/ 10217164 w 15844701"/>
              <a:gd name="connsiteY41" fmla="*/ 2444327 h 2892027"/>
              <a:gd name="connsiteX42" fmla="*/ 11023659 w 15844701"/>
              <a:gd name="connsiteY42" fmla="*/ 2762592 h 2892027"/>
              <a:gd name="connsiteX43" fmla="*/ 11075957 w 15844701"/>
              <a:gd name="connsiteY43" fmla="*/ 2777348 h 2892027"/>
              <a:gd name="connsiteX44" fmla="*/ 11129001 w 15844701"/>
              <a:gd name="connsiteY44" fmla="*/ 2789301 h 2892027"/>
              <a:gd name="connsiteX45" fmla="*/ 11234902 w 15844701"/>
              <a:gd name="connsiteY45" fmla="*/ 2813208 h 2892027"/>
              <a:gd name="connsiteX46" fmla="*/ 11261425 w 15844701"/>
              <a:gd name="connsiteY46" fmla="*/ 2819372 h 2892027"/>
              <a:gd name="connsiteX47" fmla="*/ 11288134 w 15844701"/>
              <a:gd name="connsiteY47" fmla="*/ 2823855 h 2892027"/>
              <a:gd name="connsiteX48" fmla="*/ 11341738 w 15844701"/>
              <a:gd name="connsiteY48" fmla="*/ 2833006 h 2892027"/>
              <a:gd name="connsiteX49" fmla="*/ 11448760 w 15844701"/>
              <a:gd name="connsiteY49" fmla="*/ 2851684 h 2892027"/>
              <a:gd name="connsiteX50" fmla="*/ 11556529 w 15844701"/>
              <a:gd name="connsiteY50" fmla="*/ 2864758 h 2892027"/>
              <a:gd name="connsiteX51" fmla="*/ 11664485 w 15844701"/>
              <a:gd name="connsiteY51" fmla="*/ 2876338 h 2892027"/>
              <a:gd name="connsiteX52" fmla="*/ 11881332 w 15844701"/>
              <a:gd name="connsiteY52" fmla="*/ 2888852 h 2892027"/>
              <a:gd name="connsiteX53" fmla="*/ 11989848 w 15844701"/>
              <a:gd name="connsiteY53" fmla="*/ 2891654 h 2892027"/>
              <a:gd name="connsiteX54" fmla="*/ 12004229 w 15844701"/>
              <a:gd name="connsiteY54" fmla="*/ 2892027 h 2892027"/>
              <a:gd name="connsiteX55" fmla="*/ 12021973 w 15844701"/>
              <a:gd name="connsiteY55" fmla="*/ 2892027 h 2892027"/>
              <a:gd name="connsiteX56" fmla="*/ 12052230 w 15844701"/>
              <a:gd name="connsiteY56" fmla="*/ 2891467 h 2892027"/>
              <a:gd name="connsiteX57" fmla="*/ 12106583 w 15844701"/>
              <a:gd name="connsiteY57" fmla="*/ 2889786 h 2892027"/>
              <a:gd name="connsiteX58" fmla="*/ 12215099 w 15844701"/>
              <a:gd name="connsiteY58" fmla="*/ 2887358 h 2892027"/>
              <a:gd name="connsiteX59" fmla="*/ 12323428 w 15844701"/>
              <a:gd name="connsiteY59" fmla="*/ 2879140 h 2892027"/>
              <a:gd name="connsiteX60" fmla="*/ 12377594 w 15844701"/>
              <a:gd name="connsiteY60" fmla="*/ 2875218 h 2892027"/>
              <a:gd name="connsiteX61" fmla="*/ 12404675 w 15844701"/>
              <a:gd name="connsiteY61" fmla="*/ 2873350 h 2892027"/>
              <a:gd name="connsiteX62" fmla="*/ 12431571 w 15844701"/>
              <a:gd name="connsiteY62" fmla="*/ 2869988 h 2892027"/>
              <a:gd name="connsiteX63" fmla="*/ 12539340 w 15844701"/>
              <a:gd name="connsiteY63" fmla="*/ 2856353 h 2892027"/>
              <a:gd name="connsiteX64" fmla="*/ 12593319 w 15844701"/>
              <a:gd name="connsiteY64" fmla="*/ 2849816 h 2892027"/>
              <a:gd name="connsiteX65" fmla="*/ 12646736 w 15844701"/>
              <a:gd name="connsiteY65" fmla="*/ 2840104 h 2892027"/>
              <a:gd name="connsiteX66" fmla="*/ 12753758 w 15844701"/>
              <a:gd name="connsiteY66" fmla="*/ 2821613 h 2892027"/>
              <a:gd name="connsiteX67" fmla="*/ 12806803 w 15844701"/>
              <a:gd name="connsiteY67" fmla="*/ 2810407 h 2892027"/>
              <a:gd name="connsiteX68" fmla="*/ 12859660 w 15844701"/>
              <a:gd name="connsiteY68" fmla="*/ 2798266 h 2892027"/>
              <a:gd name="connsiteX69" fmla="*/ 12965562 w 15844701"/>
              <a:gd name="connsiteY69" fmla="*/ 2773799 h 2892027"/>
              <a:gd name="connsiteX70" fmla="*/ 13070155 w 15844701"/>
              <a:gd name="connsiteY70" fmla="*/ 2744475 h 2892027"/>
              <a:gd name="connsiteX71" fmla="*/ 13122453 w 15844701"/>
              <a:gd name="connsiteY71" fmla="*/ 2730093 h 2892027"/>
              <a:gd name="connsiteX72" fmla="*/ 13174002 w 15844701"/>
              <a:gd name="connsiteY72" fmla="*/ 2713097 h 2892027"/>
              <a:gd name="connsiteX73" fmla="*/ 13277103 w 15844701"/>
              <a:gd name="connsiteY73" fmla="*/ 2679104 h 2892027"/>
              <a:gd name="connsiteX74" fmla="*/ 13302878 w 15844701"/>
              <a:gd name="connsiteY74" fmla="*/ 2670699 h 2892027"/>
              <a:gd name="connsiteX75" fmla="*/ 13328092 w 15844701"/>
              <a:gd name="connsiteY75" fmla="*/ 2660800 h 2892027"/>
              <a:gd name="connsiteX76" fmla="*/ 13378708 w 15844701"/>
              <a:gd name="connsiteY76" fmla="*/ 2641002 h 2892027"/>
              <a:gd name="connsiteX77" fmla="*/ 13479940 w 15844701"/>
              <a:gd name="connsiteY77" fmla="*/ 2601779 h 2892027"/>
              <a:gd name="connsiteX78" fmla="*/ 13579118 w 15844701"/>
              <a:gd name="connsiteY78" fmla="*/ 2557513 h 2892027"/>
              <a:gd name="connsiteX79" fmla="*/ 13774672 w 15844701"/>
              <a:gd name="connsiteY79" fmla="*/ 2463005 h 2892027"/>
              <a:gd name="connsiteX80" fmla="*/ 13869927 w 15844701"/>
              <a:gd name="connsiteY80" fmla="*/ 2410895 h 2892027"/>
              <a:gd name="connsiteX81" fmla="*/ 13964622 w 15844701"/>
              <a:gd name="connsiteY81" fmla="*/ 2357664 h 2892027"/>
              <a:gd name="connsiteX82" fmla="*/ 14056329 w 15844701"/>
              <a:gd name="connsiteY82" fmla="*/ 2299390 h 2892027"/>
              <a:gd name="connsiteX83" fmla="*/ 14147289 w 15844701"/>
              <a:gd name="connsiteY83" fmla="*/ 2240182 h 2892027"/>
              <a:gd name="connsiteX84" fmla="*/ 14236007 w 15844701"/>
              <a:gd name="connsiteY84" fmla="*/ 2177612 h 2892027"/>
              <a:gd name="connsiteX85" fmla="*/ 14280273 w 15844701"/>
              <a:gd name="connsiteY85" fmla="*/ 2146047 h 2892027"/>
              <a:gd name="connsiteX86" fmla="*/ 14323044 w 15844701"/>
              <a:gd name="connsiteY86" fmla="*/ 2112428 h 2892027"/>
              <a:gd name="connsiteX87" fmla="*/ 14408774 w 15844701"/>
              <a:gd name="connsiteY87" fmla="*/ 2045936 h 2892027"/>
              <a:gd name="connsiteX88" fmla="*/ 14491141 w 15844701"/>
              <a:gd name="connsiteY88" fmla="*/ 1975335 h 2892027"/>
              <a:gd name="connsiteX89" fmla="*/ 14532419 w 15844701"/>
              <a:gd name="connsiteY89" fmla="*/ 1940034 h 2892027"/>
              <a:gd name="connsiteX90" fmla="*/ 14572949 w 15844701"/>
              <a:gd name="connsiteY90" fmla="*/ 1903987 h 2892027"/>
              <a:gd name="connsiteX91" fmla="*/ 14651582 w 15844701"/>
              <a:gd name="connsiteY91" fmla="*/ 1828903 h 2892027"/>
              <a:gd name="connsiteX92" fmla="*/ 14691178 w 15844701"/>
              <a:gd name="connsiteY92" fmla="*/ 1791735 h 2892027"/>
              <a:gd name="connsiteX93" fmla="*/ 14740673 w 15844701"/>
              <a:gd name="connsiteY93" fmla="*/ 1742426 h 2892027"/>
              <a:gd name="connsiteX94" fmla="*/ 14840971 w 15844701"/>
              <a:gd name="connsiteY94" fmla="*/ 1642128 h 2892027"/>
              <a:gd name="connsiteX95" fmla="*/ 15041754 w 15844701"/>
              <a:gd name="connsiteY95" fmla="*/ 1441344 h 2892027"/>
              <a:gd name="connsiteX96" fmla="*/ 15844702 w 15844701"/>
              <a:gd name="connsiteY96" fmla="*/ 638398 h 289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844701" h="2892027">
                <a:moveTo>
                  <a:pt x="0" y="2511753"/>
                </a:moveTo>
                <a:lnTo>
                  <a:pt x="401380" y="2110373"/>
                </a:lnTo>
                <a:lnTo>
                  <a:pt x="602163" y="1909590"/>
                </a:lnTo>
                <a:lnTo>
                  <a:pt x="702462" y="1809291"/>
                </a:lnTo>
                <a:lnTo>
                  <a:pt x="727489" y="1784264"/>
                </a:lnTo>
                <a:lnTo>
                  <a:pt x="741871" y="1770256"/>
                </a:lnTo>
                <a:lnTo>
                  <a:pt x="757747" y="1755127"/>
                </a:lnTo>
                <a:lnTo>
                  <a:pt x="821064" y="1694612"/>
                </a:lnTo>
                <a:cubicBezTo>
                  <a:pt x="1158380" y="1371490"/>
                  <a:pt x="1531744" y="1084977"/>
                  <a:pt x="1934244" y="847399"/>
                </a:cubicBezTo>
                <a:cubicBezTo>
                  <a:pt x="2336932" y="610381"/>
                  <a:pt x="2766701" y="419124"/>
                  <a:pt x="3212347" y="278669"/>
                </a:cubicBezTo>
                <a:cubicBezTo>
                  <a:pt x="3267632" y="259431"/>
                  <a:pt x="3324225" y="245236"/>
                  <a:pt x="3380445" y="229173"/>
                </a:cubicBezTo>
                <a:lnTo>
                  <a:pt x="3549476" y="182666"/>
                </a:lnTo>
                <a:lnTo>
                  <a:pt x="3720376" y="143817"/>
                </a:lnTo>
                <a:cubicBezTo>
                  <a:pt x="3777529" y="131490"/>
                  <a:pt x="3834122" y="117108"/>
                  <a:pt x="3891835" y="107956"/>
                </a:cubicBezTo>
                <a:lnTo>
                  <a:pt x="4064602" y="77885"/>
                </a:lnTo>
                <a:cubicBezTo>
                  <a:pt x="4093366" y="73216"/>
                  <a:pt x="4122129" y="67426"/>
                  <a:pt x="4151079" y="63877"/>
                </a:cubicBezTo>
                <a:lnTo>
                  <a:pt x="4238117" y="52857"/>
                </a:lnTo>
                <a:lnTo>
                  <a:pt x="4412191" y="31565"/>
                </a:lnTo>
                <a:cubicBezTo>
                  <a:pt x="4470278" y="25215"/>
                  <a:pt x="4528552" y="22039"/>
                  <a:pt x="4586826" y="17370"/>
                </a:cubicBezTo>
                <a:lnTo>
                  <a:pt x="4674236" y="11020"/>
                </a:lnTo>
                <a:cubicBezTo>
                  <a:pt x="4703373" y="9152"/>
                  <a:pt x="4732510" y="6350"/>
                  <a:pt x="4761648" y="6164"/>
                </a:cubicBezTo>
                <a:lnTo>
                  <a:pt x="4936842" y="1868"/>
                </a:lnTo>
                <a:lnTo>
                  <a:pt x="5024440" y="0"/>
                </a:lnTo>
                <a:cubicBezTo>
                  <a:pt x="5053577" y="0"/>
                  <a:pt x="5082901" y="1121"/>
                  <a:pt x="5112038" y="1494"/>
                </a:cubicBezTo>
                <a:lnTo>
                  <a:pt x="5287233" y="6164"/>
                </a:lnTo>
                <a:lnTo>
                  <a:pt x="5330938" y="7471"/>
                </a:lnTo>
                <a:cubicBezTo>
                  <a:pt x="5345507" y="8218"/>
                  <a:pt x="5360075" y="9526"/>
                  <a:pt x="5374644" y="10459"/>
                </a:cubicBezTo>
                <a:lnTo>
                  <a:pt x="5462055" y="16810"/>
                </a:lnTo>
                <a:lnTo>
                  <a:pt x="5636876" y="30444"/>
                </a:lnTo>
                <a:lnTo>
                  <a:pt x="5810764" y="51923"/>
                </a:lnTo>
                <a:cubicBezTo>
                  <a:pt x="5868664" y="59581"/>
                  <a:pt x="5926938" y="65558"/>
                  <a:pt x="5984278" y="76391"/>
                </a:cubicBezTo>
                <a:cubicBezTo>
                  <a:pt x="6445799" y="150728"/>
                  <a:pt x="6898542" y="277735"/>
                  <a:pt x="7331488" y="453677"/>
                </a:cubicBezTo>
                <a:cubicBezTo>
                  <a:pt x="7764246" y="630366"/>
                  <a:pt x="8174965" y="859540"/>
                  <a:pt x="8555986" y="1130364"/>
                </a:cubicBezTo>
                <a:cubicBezTo>
                  <a:pt x="8652735" y="1195922"/>
                  <a:pt x="8743134" y="1270258"/>
                  <a:pt x="8835588" y="1341606"/>
                </a:cubicBezTo>
                <a:cubicBezTo>
                  <a:pt x="8882282" y="1376907"/>
                  <a:pt x="8925613" y="1415943"/>
                  <a:pt x="8970253" y="1453858"/>
                </a:cubicBezTo>
                <a:lnTo>
                  <a:pt x="9102864" y="1568538"/>
                </a:lnTo>
                <a:lnTo>
                  <a:pt x="9230244" y="1689008"/>
                </a:lnTo>
                <a:lnTo>
                  <a:pt x="9346979" y="1800887"/>
                </a:lnTo>
                <a:lnTo>
                  <a:pt x="9425797" y="1875597"/>
                </a:lnTo>
                <a:lnTo>
                  <a:pt x="9465021" y="1913138"/>
                </a:lnTo>
                <a:cubicBezTo>
                  <a:pt x="9478281" y="1925466"/>
                  <a:pt x="9492476" y="1936859"/>
                  <a:pt x="9506111" y="1948626"/>
                </a:cubicBezTo>
                <a:cubicBezTo>
                  <a:pt x="9723517" y="2139884"/>
                  <a:pt x="9962589" y="2306300"/>
                  <a:pt x="10217164" y="2444327"/>
                </a:cubicBezTo>
                <a:cubicBezTo>
                  <a:pt x="10472672" y="2581047"/>
                  <a:pt x="10744057" y="2686948"/>
                  <a:pt x="11023659" y="2762592"/>
                </a:cubicBezTo>
                <a:lnTo>
                  <a:pt x="11075957" y="2777348"/>
                </a:lnTo>
                <a:cubicBezTo>
                  <a:pt x="11093514" y="2781830"/>
                  <a:pt x="11111257" y="2785192"/>
                  <a:pt x="11129001" y="2789301"/>
                </a:cubicBezTo>
                <a:lnTo>
                  <a:pt x="11234902" y="2813208"/>
                </a:lnTo>
                <a:lnTo>
                  <a:pt x="11261425" y="2819372"/>
                </a:lnTo>
                <a:lnTo>
                  <a:pt x="11288134" y="2823855"/>
                </a:lnTo>
                <a:lnTo>
                  <a:pt x="11341738" y="2833006"/>
                </a:lnTo>
                <a:lnTo>
                  <a:pt x="11448760" y="2851684"/>
                </a:lnTo>
                <a:lnTo>
                  <a:pt x="11556529" y="2864758"/>
                </a:lnTo>
                <a:cubicBezTo>
                  <a:pt x="11592390" y="2869054"/>
                  <a:pt x="11628252" y="2874844"/>
                  <a:pt x="11664485" y="2876338"/>
                </a:cubicBezTo>
                <a:cubicBezTo>
                  <a:pt x="11736768" y="2880448"/>
                  <a:pt x="11808676" y="2889413"/>
                  <a:pt x="11881332" y="2888852"/>
                </a:cubicBezTo>
                <a:lnTo>
                  <a:pt x="11989848" y="2891654"/>
                </a:lnTo>
                <a:cubicBezTo>
                  <a:pt x="11994704" y="2891654"/>
                  <a:pt x="11998066" y="2892027"/>
                  <a:pt x="12004229" y="2892027"/>
                </a:cubicBezTo>
                <a:lnTo>
                  <a:pt x="12021973" y="2892027"/>
                </a:lnTo>
                <a:cubicBezTo>
                  <a:pt x="12035047" y="2892027"/>
                  <a:pt x="12043079" y="2891654"/>
                  <a:pt x="12052230" y="2891467"/>
                </a:cubicBezTo>
                <a:lnTo>
                  <a:pt x="12106583" y="2889786"/>
                </a:lnTo>
                <a:lnTo>
                  <a:pt x="12215099" y="2887358"/>
                </a:lnTo>
                <a:cubicBezTo>
                  <a:pt x="12251146" y="2885117"/>
                  <a:pt x="12287194" y="2881755"/>
                  <a:pt x="12323428" y="2879140"/>
                </a:cubicBezTo>
                <a:lnTo>
                  <a:pt x="12377594" y="2875218"/>
                </a:lnTo>
                <a:lnTo>
                  <a:pt x="12404675" y="2873350"/>
                </a:lnTo>
                <a:lnTo>
                  <a:pt x="12431571" y="2869988"/>
                </a:lnTo>
                <a:lnTo>
                  <a:pt x="12539340" y="2856353"/>
                </a:lnTo>
                <a:lnTo>
                  <a:pt x="12593319" y="2849816"/>
                </a:lnTo>
                <a:lnTo>
                  <a:pt x="12646736" y="2840104"/>
                </a:lnTo>
                <a:lnTo>
                  <a:pt x="12753758" y="2821613"/>
                </a:lnTo>
                <a:cubicBezTo>
                  <a:pt x="12771689" y="2819185"/>
                  <a:pt x="12789246" y="2814516"/>
                  <a:pt x="12806803" y="2810407"/>
                </a:cubicBezTo>
                <a:lnTo>
                  <a:pt x="12859660" y="2798266"/>
                </a:lnTo>
                <a:cubicBezTo>
                  <a:pt x="12894774" y="2789861"/>
                  <a:pt x="12930448" y="2783324"/>
                  <a:pt x="12965562" y="2773799"/>
                </a:cubicBezTo>
                <a:lnTo>
                  <a:pt x="13070155" y="2744475"/>
                </a:lnTo>
                <a:lnTo>
                  <a:pt x="13122453" y="2730093"/>
                </a:lnTo>
                <a:cubicBezTo>
                  <a:pt x="13139823" y="2725050"/>
                  <a:pt x="13156819" y="2718700"/>
                  <a:pt x="13174002" y="2713097"/>
                </a:cubicBezTo>
                <a:lnTo>
                  <a:pt x="13277103" y="2679104"/>
                </a:lnTo>
                <a:lnTo>
                  <a:pt x="13302878" y="2670699"/>
                </a:lnTo>
                <a:lnTo>
                  <a:pt x="13328092" y="2660800"/>
                </a:lnTo>
                <a:lnTo>
                  <a:pt x="13378708" y="2641002"/>
                </a:lnTo>
                <a:cubicBezTo>
                  <a:pt x="13412328" y="2627741"/>
                  <a:pt x="13446508" y="2615413"/>
                  <a:pt x="13479940" y="2601779"/>
                </a:cubicBezTo>
                <a:lnTo>
                  <a:pt x="13579118" y="2557513"/>
                </a:lnTo>
                <a:cubicBezTo>
                  <a:pt x="13646357" y="2530244"/>
                  <a:pt x="13709488" y="2494570"/>
                  <a:pt x="13774672" y="2463005"/>
                </a:cubicBezTo>
                <a:cubicBezTo>
                  <a:pt x="13807545" y="2447876"/>
                  <a:pt x="13838362" y="2428451"/>
                  <a:pt x="13869927" y="2410895"/>
                </a:cubicBezTo>
                <a:lnTo>
                  <a:pt x="13964622" y="2357664"/>
                </a:lnTo>
                <a:lnTo>
                  <a:pt x="14056329" y="2299390"/>
                </a:lnTo>
                <a:cubicBezTo>
                  <a:pt x="14086587" y="2279592"/>
                  <a:pt x="14118338" y="2262035"/>
                  <a:pt x="14147289" y="2240182"/>
                </a:cubicBezTo>
                <a:lnTo>
                  <a:pt x="14236007" y="2177612"/>
                </a:lnTo>
                <a:cubicBezTo>
                  <a:pt x="14250762" y="2166966"/>
                  <a:pt x="14266078" y="2157441"/>
                  <a:pt x="14280273" y="2146047"/>
                </a:cubicBezTo>
                <a:lnTo>
                  <a:pt x="14323044" y="2112428"/>
                </a:lnTo>
                <a:lnTo>
                  <a:pt x="14408774" y="2045936"/>
                </a:lnTo>
                <a:cubicBezTo>
                  <a:pt x="14436976" y="2023149"/>
                  <a:pt x="14463686" y="1998682"/>
                  <a:pt x="14491141" y="1975335"/>
                </a:cubicBezTo>
                <a:lnTo>
                  <a:pt x="14532419" y="1940034"/>
                </a:lnTo>
                <a:cubicBezTo>
                  <a:pt x="14546240" y="1928267"/>
                  <a:pt x="14560248" y="1916874"/>
                  <a:pt x="14572949" y="1903987"/>
                </a:cubicBezTo>
                <a:lnTo>
                  <a:pt x="14651582" y="1828903"/>
                </a:lnTo>
                <a:lnTo>
                  <a:pt x="14691178" y="1791735"/>
                </a:lnTo>
                <a:lnTo>
                  <a:pt x="14740673" y="1742426"/>
                </a:lnTo>
                <a:lnTo>
                  <a:pt x="14840971" y="1642128"/>
                </a:lnTo>
                <a:lnTo>
                  <a:pt x="15041754" y="1441344"/>
                </a:lnTo>
                <a:lnTo>
                  <a:pt x="15844702" y="638398"/>
                </a:lnTo>
              </a:path>
            </a:pathLst>
          </a:custGeom>
          <a:noFill/>
          <a:ln w="889000" cap="flat">
            <a:solidFill>
              <a:srgbClr val="003399"/>
            </a:solidFill>
            <a:prstDash val="solid"/>
            <a:miter/>
          </a:ln>
        </p:spPr>
        <p:txBody>
          <a:bodyPr rtlCol="0" anchor="ctr"/>
          <a:lstStyle/>
          <a:p>
            <a:endParaRPr lang="nl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801811-3379-485B-0359-70D358AD672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510523"/>
            <a:ext cx="696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Kopje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4DDEEE9-74B8-055E-0824-BC7E2D966F07}"/>
              </a:ext>
            </a:extLst>
          </p:cNvPr>
          <p:cNvSpPr txBox="1"/>
          <p:nvPr/>
        </p:nvSpPr>
        <p:spPr>
          <a:xfrm>
            <a:off x="149357" y="501660"/>
            <a:ext cx="1391343" cy="1131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nl-NL" b="1" dirty="0">
                <a:solidFill>
                  <a:schemeClr val="accent1"/>
                </a:solidFill>
              </a:rPr>
              <a:t>Voorbeelden</a:t>
            </a:r>
          </a:p>
          <a:p>
            <a:pPr>
              <a:lnSpc>
                <a:spcPct val="200000"/>
              </a:lnSpc>
            </a:pPr>
            <a:r>
              <a:rPr lang="nl-NL" dirty="0"/>
              <a:t>Oefenen!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A115529-AA9D-05C8-ED48-EF918142C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15</a:t>
            </a:fld>
            <a:endParaRPr lang="nl-NL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E6B70C-C6B0-912B-ECB3-4D921AFE308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8633116" y="7531687"/>
            <a:ext cx="20026035" cy="2930503"/>
          </a:xfrm>
          <a:custGeom>
            <a:avLst/>
            <a:gdLst>
              <a:gd name="connsiteX0" fmla="*/ 0 w 15844514"/>
              <a:gd name="connsiteY0" fmla="*/ 1873916 h 2930503"/>
              <a:gd name="connsiteX1" fmla="*/ 401380 w 15844514"/>
              <a:gd name="connsiteY1" fmla="*/ 1472536 h 2930503"/>
              <a:gd name="connsiteX2" fmla="*/ 602163 w 15844514"/>
              <a:gd name="connsiteY2" fmla="*/ 1271752 h 2930503"/>
              <a:gd name="connsiteX3" fmla="*/ 702462 w 15844514"/>
              <a:gd name="connsiteY3" fmla="*/ 1171454 h 2930503"/>
              <a:gd name="connsiteX4" fmla="*/ 727489 w 15844514"/>
              <a:gd name="connsiteY4" fmla="*/ 1146426 h 2930503"/>
              <a:gd name="connsiteX5" fmla="*/ 738509 w 15844514"/>
              <a:gd name="connsiteY5" fmla="*/ 1135780 h 2930503"/>
              <a:gd name="connsiteX6" fmla="*/ 748408 w 15844514"/>
              <a:gd name="connsiteY6" fmla="*/ 1126441 h 2930503"/>
              <a:gd name="connsiteX7" fmla="*/ 787818 w 15844514"/>
              <a:gd name="connsiteY7" fmla="*/ 1089086 h 2930503"/>
              <a:gd name="connsiteX8" fmla="*/ 1477392 w 15844514"/>
              <a:gd name="connsiteY8" fmla="*/ 563874 h 2930503"/>
              <a:gd name="connsiteX9" fmla="*/ 2269506 w 15844514"/>
              <a:gd name="connsiteY9" fmla="*/ 211430 h 2930503"/>
              <a:gd name="connsiteX10" fmla="*/ 2373726 w 15844514"/>
              <a:gd name="connsiteY10" fmla="*/ 180985 h 2930503"/>
              <a:gd name="connsiteX11" fmla="*/ 2478320 w 15844514"/>
              <a:gd name="connsiteY11" fmla="*/ 151661 h 2930503"/>
              <a:gd name="connsiteX12" fmla="*/ 2584409 w 15844514"/>
              <a:gd name="connsiteY12" fmla="*/ 128128 h 2930503"/>
              <a:gd name="connsiteX13" fmla="*/ 2690684 w 15844514"/>
              <a:gd name="connsiteY13" fmla="*/ 105715 h 2930503"/>
              <a:gd name="connsiteX14" fmla="*/ 2797706 w 15844514"/>
              <a:gd name="connsiteY14" fmla="*/ 87224 h 2930503"/>
              <a:gd name="connsiteX15" fmla="*/ 2851310 w 15844514"/>
              <a:gd name="connsiteY15" fmla="*/ 78259 h 2930503"/>
              <a:gd name="connsiteX16" fmla="*/ 2905289 w 15844514"/>
              <a:gd name="connsiteY16" fmla="*/ 71909 h 2930503"/>
              <a:gd name="connsiteX17" fmla="*/ 3013058 w 15844514"/>
              <a:gd name="connsiteY17" fmla="*/ 58461 h 2930503"/>
              <a:gd name="connsiteX18" fmla="*/ 3121388 w 15844514"/>
              <a:gd name="connsiteY18" fmla="*/ 50056 h 2930503"/>
              <a:gd name="connsiteX19" fmla="*/ 3175552 w 15844514"/>
              <a:gd name="connsiteY19" fmla="*/ 45947 h 2930503"/>
              <a:gd name="connsiteX20" fmla="*/ 3229717 w 15844514"/>
              <a:gd name="connsiteY20" fmla="*/ 42771 h 2930503"/>
              <a:gd name="connsiteX21" fmla="*/ 3338233 w 15844514"/>
              <a:gd name="connsiteY21" fmla="*/ 40344 h 2930503"/>
              <a:gd name="connsiteX22" fmla="*/ 3392585 w 15844514"/>
              <a:gd name="connsiteY22" fmla="*/ 38849 h 2930503"/>
              <a:gd name="connsiteX23" fmla="*/ 3446937 w 15844514"/>
              <a:gd name="connsiteY23" fmla="*/ 40157 h 2930503"/>
              <a:gd name="connsiteX24" fmla="*/ 3555453 w 15844514"/>
              <a:gd name="connsiteY24" fmla="*/ 42771 h 2930503"/>
              <a:gd name="connsiteX25" fmla="*/ 3582536 w 15844514"/>
              <a:gd name="connsiteY25" fmla="*/ 43332 h 2930503"/>
              <a:gd name="connsiteX26" fmla="*/ 3609618 w 15844514"/>
              <a:gd name="connsiteY26" fmla="*/ 45387 h 2930503"/>
              <a:gd name="connsiteX27" fmla="*/ 3663782 w 15844514"/>
              <a:gd name="connsiteY27" fmla="*/ 49682 h 2930503"/>
              <a:gd name="connsiteX28" fmla="*/ 3772112 w 15844514"/>
              <a:gd name="connsiteY28" fmla="*/ 57527 h 2930503"/>
              <a:gd name="connsiteX29" fmla="*/ 3879881 w 15844514"/>
              <a:gd name="connsiteY29" fmla="*/ 71348 h 2930503"/>
              <a:gd name="connsiteX30" fmla="*/ 3987464 w 15844514"/>
              <a:gd name="connsiteY30" fmla="*/ 86290 h 2930503"/>
              <a:gd name="connsiteX31" fmla="*/ 4822349 w 15844514"/>
              <a:gd name="connsiteY31" fmla="*/ 319946 h 2930503"/>
              <a:gd name="connsiteX32" fmla="*/ 5580844 w 15844514"/>
              <a:gd name="connsiteY32" fmla="*/ 739443 h 2930503"/>
              <a:gd name="connsiteX33" fmla="*/ 5754171 w 15844514"/>
              <a:gd name="connsiteY33" fmla="*/ 870186 h 2930503"/>
              <a:gd name="connsiteX34" fmla="*/ 5837473 w 15844514"/>
              <a:gd name="connsiteY34" fmla="*/ 939853 h 2930503"/>
              <a:gd name="connsiteX35" fmla="*/ 5920027 w 15844514"/>
              <a:gd name="connsiteY35" fmla="*/ 1010454 h 2930503"/>
              <a:gd name="connsiteX36" fmla="*/ 6087005 w 15844514"/>
              <a:gd name="connsiteY36" fmla="*/ 1169773 h 2930503"/>
              <a:gd name="connsiteX37" fmla="*/ 6213824 w 15844514"/>
              <a:gd name="connsiteY37" fmla="*/ 1290804 h 2930503"/>
              <a:gd name="connsiteX38" fmla="*/ 6277515 w 15844514"/>
              <a:gd name="connsiteY38" fmla="*/ 1350945 h 2930503"/>
              <a:gd name="connsiteX39" fmla="*/ 6343447 w 15844514"/>
              <a:gd name="connsiteY39" fmla="*/ 1408659 h 2930503"/>
              <a:gd name="connsiteX40" fmla="*/ 7491367 w 15844514"/>
              <a:gd name="connsiteY40" fmla="*/ 2208430 h 2930503"/>
              <a:gd name="connsiteX41" fmla="*/ 8792443 w 15844514"/>
              <a:gd name="connsiteY41" fmla="*/ 2722435 h 2930503"/>
              <a:gd name="connsiteX42" fmla="*/ 8877052 w 15844514"/>
              <a:gd name="connsiteY42" fmla="*/ 2745596 h 2930503"/>
              <a:gd name="connsiteX43" fmla="*/ 8962409 w 15844514"/>
              <a:gd name="connsiteY43" fmla="*/ 2765581 h 2930503"/>
              <a:gd name="connsiteX44" fmla="*/ 9133494 w 15844514"/>
              <a:gd name="connsiteY44" fmla="*/ 2803870 h 2930503"/>
              <a:gd name="connsiteX45" fmla="*/ 9176266 w 15844514"/>
              <a:gd name="connsiteY45" fmla="*/ 2813395 h 2930503"/>
              <a:gd name="connsiteX46" fmla="*/ 9219412 w 15844514"/>
              <a:gd name="connsiteY46" fmla="*/ 2821053 h 2930503"/>
              <a:gd name="connsiteX47" fmla="*/ 9305702 w 15844514"/>
              <a:gd name="connsiteY47" fmla="*/ 2836182 h 2930503"/>
              <a:gd name="connsiteX48" fmla="*/ 9478469 w 15844514"/>
              <a:gd name="connsiteY48" fmla="*/ 2865505 h 2930503"/>
              <a:gd name="connsiteX49" fmla="*/ 9652357 w 15844514"/>
              <a:gd name="connsiteY49" fmla="*/ 2887358 h 2930503"/>
              <a:gd name="connsiteX50" fmla="*/ 9826617 w 15844514"/>
              <a:gd name="connsiteY50" fmla="*/ 2905849 h 2930503"/>
              <a:gd name="connsiteX51" fmla="*/ 10176448 w 15844514"/>
              <a:gd name="connsiteY51" fmla="*/ 2926207 h 2930503"/>
              <a:gd name="connsiteX52" fmla="*/ 10351643 w 15844514"/>
              <a:gd name="connsiteY52" fmla="*/ 2930129 h 2930503"/>
              <a:gd name="connsiteX53" fmla="*/ 10372749 w 15844514"/>
              <a:gd name="connsiteY53" fmla="*/ 2930503 h 2930503"/>
              <a:gd name="connsiteX54" fmla="*/ 10390491 w 15844514"/>
              <a:gd name="connsiteY54" fmla="*/ 2930503 h 2930503"/>
              <a:gd name="connsiteX55" fmla="*/ 10431208 w 15844514"/>
              <a:gd name="connsiteY55" fmla="*/ 2929943 h 2930503"/>
              <a:gd name="connsiteX56" fmla="*/ 10518806 w 15844514"/>
              <a:gd name="connsiteY56" fmla="*/ 2927888 h 2930503"/>
              <a:gd name="connsiteX57" fmla="*/ 10694001 w 15844514"/>
              <a:gd name="connsiteY57" fmla="*/ 2923032 h 2930503"/>
              <a:gd name="connsiteX58" fmla="*/ 10868824 w 15844514"/>
              <a:gd name="connsiteY58" fmla="*/ 2910705 h 2930503"/>
              <a:gd name="connsiteX59" fmla="*/ 10956234 w 15844514"/>
              <a:gd name="connsiteY59" fmla="*/ 2903981 h 2930503"/>
              <a:gd name="connsiteX60" fmla="*/ 10999939 w 15844514"/>
              <a:gd name="connsiteY60" fmla="*/ 2900432 h 2930503"/>
              <a:gd name="connsiteX61" fmla="*/ 11043458 w 15844514"/>
              <a:gd name="connsiteY61" fmla="*/ 2895390 h 2930503"/>
              <a:gd name="connsiteX62" fmla="*/ 11217346 w 15844514"/>
              <a:gd name="connsiteY62" fmla="*/ 2873724 h 2930503"/>
              <a:gd name="connsiteX63" fmla="*/ 11304197 w 15844514"/>
              <a:gd name="connsiteY63" fmla="*/ 2862330 h 2930503"/>
              <a:gd name="connsiteX64" fmla="*/ 11390487 w 15844514"/>
              <a:gd name="connsiteY64" fmla="*/ 2847388 h 2930503"/>
              <a:gd name="connsiteX65" fmla="*/ 11563067 w 15844514"/>
              <a:gd name="connsiteY65" fmla="*/ 2816944 h 2930503"/>
              <a:gd name="connsiteX66" fmla="*/ 11648796 w 15844514"/>
              <a:gd name="connsiteY66" fmla="*/ 2799200 h 2930503"/>
              <a:gd name="connsiteX67" fmla="*/ 11734339 w 15844514"/>
              <a:gd name="connsiteY67" fmla="*/ 2779963 h 2930503"/>
              <a:gd name="connsiteX68" fmla="*/ 11905052 w 15844514"/>
              <a:gd name="connsiteY68" fmla="*/ 2739992 h 2930503"/>
              <a:gd name="connsiteX69" fmla="*/ 12073896 w 15844514"/>
              <a:gd name="connsiteY69" fmla="*/ 2693299 h 2930503"/>
              <a:gd name="connsiteX70" fmla="*/ 12158319 w 15844514"/>
              <a:gd name="connsiteY70" fmla="*/ 2669578 h 2930503"/>
              <a:gd name="connsiteX71" fmla="*/ 12241621 w 15844514"/>
              <a:gd name="connsiteY71" fmla="*/ 2642683 h 2930503"/>
              <a:gd name="connsiteX72" fmla="*/ 12408038 w 15844514"/>
              <a:gd name="connsiteY72" fmla="*/ 2587397 h 2930503"/>
              <a:gd name="connsiteX73" fmla="*/ 12449501 w 15844514"/>
              <a:gd name="connsiteY73" fmla="*/ 2573389 h 2930503"/>
              <a:gd name="connsiteX74" fmla="*/ 12490405 w 15844514"/>
              <a:gd name="connsiteY74" fmla="*/ 2557700 h 2930503"/>
              <a:gd name="connsiteX75" fmla="*/ 12572213 w 15844514"/>
              <a:gd name="connsiteY75" fmla="*/ 2526322 h 2930503"/>
              <a:gd name="connsiteX76" fmla="*/ 12735455 w 15844514"/>
              <a:gd name="connsiteY76" fmla="*/ 2462445 h 2930503"/>
              <a:gd name="connsiteX77" fmla="*/ 12895707 w 15844514"/>
              <a:gd name="connsiteY77" fmla="*/ 2391657 h 2930503"/>
              <a:gd name="connsiteX78" fmla="*/ 13210984 w 15844514"/>
              <a:gd name="connsiteY78" fmla="*/ 2238875 h 2930503"/>
              <a:gd name="connsiteX79" fmla="*/ 13364887 w 15844514"/>
              <a:gd name="connsiteY79" fmla="*/ 2155012 h 2930503"/>
              <a:gd name="connsiteX80" fmla="*/ 13517296 w 15844514"/>
              <a:gd name="connsiteY80" fmla="*/ 2068349 h 2930503"/>
              <a:gd name="connsiteX81" fmla="*/ 13665595 w 15844514"/>
              <a:gd name="connsiteY81" fmla="*/ 1974961 h 2930503"/>
              <a:gd name="connsiteX82" fmla="*/ 13812213 w 15844514"/>
              <a:gd name="connsiteY82" fmla="*/ 1878959 h 2930503"/>
              <a:gd name="connsiteX83" fmla="*/ 13955657 w 15844514"/>
              <a:gd name="connsiteY83" fmla="*/ 1778100 h 2930503"/>
              <a:gd name="connsiteX84" fmla="*/ 14026818 w 15844514"/>
              <a:gd name="connsiteY84" fmla="*/ 1726924 h 2930503"/>
              <a:gd name="connsiteX85" fmla="*/ 14096112 w 15844514"/>
              <a:gd name="connsiteY85" fmla="*/ 1673319 h 2930503"/>
              <a:gd name="connsiteX86" fmla="*/ 14234139 w 15844514"/>
              <a:gd name="connsiteY86" fmla="*/ 1565363 h 2930503"/>
              <a:gd name="connsiteX87" fmla="*/ 14367683 w 15844514"/>
              <a:gd name="connsiteY87" fmla="*/ 1451804 h 2930503"/>
              <a:gd name="connsiteX88" fmla="*/ 14433988 w 15844514"/>
              <a:gd name="connsiteY88" fmla="*/ 1394464 h 2930503"/>
              <a:gd name="connsiteX89" fmla="*/ 14499173 w 15844514"/>
              <a:gd name="connsiteY89" fmla="*/ 1336003 h 2930503"/>
              <a:gd name="connsiteX90" fmla="*/ 14626180 w 15844514"/>
              <a:gd name="connsiteY90" fmla="*/ 1215346 h 2930503"/>
              <a:gd name="connsiteX91" fmla="*/ 14689497 w 15844514"/>
              <a:gd name="connsiteY91" fmla="*/ 1154831 h 2930503"/>
              <a:gd name="connsiteX92" fmla="*/ 14740486 w 15844514"/>
              <a:gd name="connsiteY92" fmla="*/ 1104028 h 2930503"/>
              <a:gd name="connsiteX93" fmla="*/ 14840785 w 15844514"/>
              <a:gd name="connsiteY93" fmla="*/ 1003730 h 2930503"/>
              <a:gd name="connsiteX94" fmla="*/ 15041568 w 15844514"/>
              <a:gd name="connsiteY94" fmla="*/ 802947 h 2930503"/>
              <a:gd name="connsiteX95" fmla="*/ 15844514 w 15844514"/>
              <a:gd name="connsiteY95" fmla="*/ 0 h 293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5844514" h="2930503">
                <a:moveTo>
                  <a:pt x="0" y="1873916"/>
                </a:moveTo>
                <a:lnTo>
                  <a:pt x="401380" y="1472536"/>
                </a:lnTo>
                <a:lnTo>
                  <a:pt x="602163" y="1271752"/>
                </a:lnTo>
                <a:lnTo>
                  <a:pt x="702462" y="1171454"/>
                </a:lnTo>
                <a:lnTo>
                  <a:pt x="727489" y="1146426"/>
                </a:lnTo>
                <a:cubicBezTo>
                  <a:pt x="731972" y="1141757"/>
                  <a:pt x="735334" y="1138769"/>
                  <a:pt x="738509" y="1135780"/>
                </a:cubicBezTo>
                <a:lnTo>
                  <a:pt x="748408" y="1126441"/>
                </a:lnTo>
                <a:lnTo>
                  <a:pt x="787818" y="1089086"/>
                </a:lnTo>
                <a:cubicBezTo>
                  <a:pt x="997006" y="889050"/>
                  <a:pt x="1227860" y="711053"/>
                  <a:pt x="1477392" y="563874"/>
                </a:cubicBezTo>
                <a:cubicBezTo>
                  <a:pt x="1727110" y="417256"/>
                  <a:pt x="1993452" y="298840"/>
                  <a:pt x="2269506" y="211430"/>
                </a:cubicBezTo>
                <a:cubicBezTo>
                  <a:pt x="2303499" y="198915"/>
                  <a:pt x="2338986" y="190884"/>
                  <a:pt x="2373726" y="180985"/>
                </a:cubicBezTo>
                <a:lnTo>
                  <a:pt x="2478320" y="151661"/>
                </a:lnTo>
                <a:lnTo>
                  <a:pt x="2584409" y="128128"/>
                </a:lnTo>
                <a:cubicBezTo>
                  <a:pt x="2619896" y="120657"/>
                  <a:pt x="2654636" y="110571"/>
                  <a:pt x="2690684" y="105715"/>
                </a:cubicBezTo>
                <a:lnTo>
                  <a:pt x="2797706" y="87224"/>
                </a:lnTo>
                <a:cubicBezTo>
                  <a:pt x="2815637" y="84236"/>
                  <a:pt x="2833193" y="80313"/>
                  <a:pt x="2851310" y="78259"/>
                </a:cubicBezTo>
                <a:lnTo>
                  <a:pt x="2905289" y="71909"/>
                </a:lnTo>
                <a:lnTo>
                  <a:pt x="3013058" y="58461"/>
                </a:lnTo>
                <a:cubicBezTo>
                  <a:pt x="3049106" y="54538"/>
                  <a:pt x="3085340" y="53231"/>
                  <a:pt x="3121388" y="50056"/>
                </a:cubicBezTo>
                <a:lnTo>
                  <a:pt x="3175552" y="45947"/>
                </a:lnTo>
                <a:cubicBezTo>
                  <a:pt x="3193670" y="44639"/>
                  <a:pt x="3211600" y="42585"/>
                  <a:pt x="3229717" y="42771"/>
                </a:cubicBezTo>
                <a:lnTo>
                  <a:pt x="3338233" y="40344"/>
                </a:lnTo>
                <a:lnTo>
                  <a:pt x="3392585" y="38849"/>
                </a:lnTo>
                <a:cubicBezTo>
                  <a:pt x="3410702" y="38849"/>
                  <a:pt x="3428819" y="39783"/>
                  <a:pt x="3446937" y="40157"/>
                </a:cubicBezTo>
                <a:lnTo>
                  <a:pt x="3555453" y="42771"/>
                </a:lnTo>
                <a:lnTo>
                  <a:pt x="3582536" y="43332"/>
                </a:lnTo>
                <a:cubicBezTo>
                  <a:pt x="3591501" y="43705"/>
                  <a:pt x="3600653" y="44826"/>
                  <a:pt x="3609618" y="45387"/>
                </a:cubicBezTo>
                <a:lnTo>
                  <a:pt x="3663782" y="49682"/>
                </a:lnTo>
                <a:lnTo>
                  <a:pt x="3772112" y="57527"/>
                </a:lnTo>
                <a:lnTo>
                  <a:pt x="3879881" y="71348"/>
                </a:lnTo>
                <a:cubicBezTo>
                  <a:pt x="3915743" y="76204"/>
                  <a:pt x="3951977" y="78819"/>
                  <a:pt x="3987464" y="86290"/>
                </a:cubicBezTo>
                <a:cubicBezTo>
                  <a:pt x="4273230" y="132611"/>
                  <a:pt x="4553767" y="211243"/>
                  <a:pt x="4822349" y="319946"/>
                </a:cubicBezTo>
                <a:cubicBezTo>
                  <a:pt x="5090559" y="429396"/>
                  <a:pt x="5344759" y="572093"/>
                  <a:pt x="5580844" y="739443"/>
                </a:cubicBezTo>
                <a:cubicBezTo>
                  <a:pt x="5641359" y="779226"/>
                  <a:pt x="5696271" y="826667"/>
                  <a:pt x="5754171" y="870186"/>
                </a:cubicBezTo>
                <a:cubicBezTo>
                  <a:pt x="5783495" y="891478"/>
                  <a:pt x="5809830" y="916506"/>
                  <a:pt x="5837473" y="939853"/>
                </a:cubicBezTo>
                <a:lnTo>
                  <a:pt x="5920027" y="1010454"/>
                </a:lnTo>
                <a:lnTo>
                  <a:pt x="6087005" y="1169773"/>
                </a:lnTo>
                <a:lnTo>
                  <a:pt x="6213824" y="1290804"/>
                </a:lnTo>
                <a:lnTo>
                  <a:pt x="6277515" y="1350945"/>
                </a:lnTo>
                <a:cubicBezTo>
                  <a:pt x="6298995" y="1370743"/>
                  <a:pt x="6321407" y="1389421"/>
                  <a:pt x="6343447" y="1408659"/>
                </a:cubicBezTo>
                <a:cubicBezTo>
                  <a:pt x="6694210" y="1717585"/>
                  <a:pt x="7080275" y="1986355"/>
                  <a:pt x="7491367" y="2208430"/>
                </a:cubicBezTo>
                <a:cubicBezTo>
                  <a:pt x="7903393" y="2429012"/>
                  <a:pt x="8341195" y="2601032"/>
                  <a:pt x="8792443" y="2722435"/>
                </a:cubicBezTo>
                <a:lnTo>
                  <a:pt x="8877052" y="2745596"/>
                </a:lnTo>
                <a:cubicBezTo>
                  <a:pt x="8905256" y="2752880"/>
                  <a:pt x="8934019" y="2758857"/>
                  <a:pt x="8962409" y="2765581"/>
                </a:cubicBezTo>
                <a:lnTo>
                  <a:pt x="9133494" y="2803870"/>
                </a:lnTo>
                <a:lnTo>
                  <a:pt x="9176266" y="2813395"/>
                </a:lnTo>
                <a:lnTo>
                  <a:pt x="9219412" y="2821053"/>
                </a:lnTo>
                <a:lnTo>
                  <a:pt x="9305702" y="2836182"/>
                </a:lnTo>
                <a:cubicBezTo>
                  <a:pt x="9363228" y="2846081"/>
                  <a:pt x="9420755" y="2856354"/>
                  <a:pt x="9478469" y="2865505"/>
                </a:cubicBezTo>
                <a:lnTo>
                  <a:pt x="9652357" y="2887358"/>
                </a:lnTo>
                <a:cubicBezTo>
                  <a:pt x="9710443" y="2894269"/>
                  <a:pt x="9768343" y="2902487"/>
                  <a:pt x="9826617" y="2905849"/>
                </a:cubicBezTo>
                <a:cubicBezTo>
                  <a:pt x="9943166" y="2913880"/>
                  <a:pt x="10059526" y="2925460"/>
                  <a:pt x="10176448" y="2926207"/>
                </a:cubicBezTo>
                <a:lnTo>
                  <a:pt x="10351643" y="2930129"/>
                </a:lnTo>
                <a:lnTo>
                  <a:pt x="10372749" y="2930503"/>
                </a:lnTo>
                <a:lnTo>
                  <a:pt x="10390491" y="2930503"/>
                </a:lnTo>
                <a:cubicBezTo>
                  <a:pt x="10401138" y="2930503"/>
                  <a:pt x="10416640" y="2930129"/>
                  <a:pt x="10431208" y="2929943"/>
                </a:cubicBezTo>
                <a:lnTo>
                  <a:pt x="10518806" y="2927888"/>
                </a:lnTo>
                <a:lnTo>
                  <a:pt x="10694001" y="2923032"/>
                </a:lnTo>
                <a:cubicBezTo>
                  <a:pt x="10752275" y="2919857"/>
                  <a:pt x="10810549" y="2915001"/>
                  <a:pt x="10868824" y="2910705"/>
                </a:cubicBezTo>
                <a:lnTo>
                  <a:pt x="10956234" y="2903981"/>
                </a:lnTo>
                <a:lnTo>
                  <a:pt x="10999939" y="2900432"/>
                </a:lnTo>
                <a:lnTo>
                  <a:pt x="11043458" y="2895390"/>
                </a:lnTo>
                <a:lnTo>
                  <a:pt x="11217346" y="2873724"/>
                </a:lnTo>
                <a:lnTo>
                  <a:pt x="11304197" y="2862330"/>
                </a:lnTo>
                <a:lnTo>
                  <a:pt x="11390487" y="2847388"/>
                </a:lnTo>
                <a:lnTo>
                  <a:pt x="11563067" y="2816944"/>
                </a:lnTo>
                <a:cubicBezTo>
                  <a:pt x="11591830" y="2812274"/>
                  <a:pt x="11620407" y="2805364"/>
                  <a:pt x="11648796" y="2799200"/>
                </a:cubicBezTo>
                <a:lnTo>
                  <a:pt x="11734339" y="2779963"/>
                </a:lnTo>
                <a:cubicBezTo>
                  <a:pt x="11791305" y="2766701"/>
                  <a:pt x="11848459" y="2754935"/>
                  <a:pt x="11905052" y="2739992"/>
                </a:cubicBezTo>
                <a:lnTo>
                  <a:pt x="12073896" y="2693299"/>
                </a:lnTo>
                <a:lnTo>
                  <a:pt x="12158319" y="2669578"/>
                </a:lnTo>
                <a:cubicBezTo>
                  <a:pt x="12186335" y="2661360"/>
                  <a:pt x="12213978" y="2651648"/>
                  <a:pt x="12241621" y="2642683"/>
                </a:cubicBezTo>
                <a:lnTo>
                  <a:pt x="12408038" y="2587397"/>
                </a:lnTo>
                <a:lnTo>
                  <a:pt x="12449501" y="2573389"/>
                </a:lnTo>
                <a:lnTo>
                  <a:pt x="12490405" y="2557700"/>
                </a:lnTo>
                <a:lnTo>
                  <a:pt x="12572213" y="2526322"/>
                </a:lnTo>
                <a:cubicBezTo>
                  <a:pt x="12626565" y="2505029"/>
                  <a:pt x="12681290" y="2484484"/>
                  <a:pt x="12735455" y="2462445"/>
                </a:cubicBezTo>
                <a:lnTo>
                  <a:pt x="12895707" y="2391657"/>
                </a:lnTo>
                <a:cubicBezTo>
                  <a:pt x="13003290" y="2346084"/>
                  <a:pt x="13106577" y="2290985"/>
                  <a:pt x="13210984" y="2238875"/>
                </a:cubicBezTo>
                <a:cubicBezTo>
                  <a:pt x="13263655" y="2213473"/>
                  <a:pt x="13313897" y="2183402"/>
                  <a:pt x="13364887" y="2155012"/>
                </a:cubicBezTo>
                <a:lnTo>
                  <a:pt x="13517296" y="2068349"/>
                </a:lnTo>
                <a:lnTo>
                  <a:pt x="13665595" y="1974961"/>
                </a:lnTo>
                <a:cubicBezTo>
                  <a:pt x="13714717" y="1943209"/>
                  <a:pt x="13764960" y="1913325"/>
                  <a:pt x="13812213" y="1878959"/>
                </a:cubicBezTo>
                <a:lnTo>
                  <a:pt x="13955657" y="1778100"/>
                </a:lnTo>
                <a:cubicBezTo>
                  <a:pt x="13979378" y="1760917"/>
                  <a:pt x="14003658" y="1744854"/>
                  <a:pt x="14026818" y="1726924"/>
                </a:cubicBezTo>
                <a:lnTo>
                  <a:pt x="14096112" y="1673319"/>
                </a:lnTo>
                <a:lnTo>
                  <a:pt x="14234139" y="1565363"/>
                </a:lnTo>
                <a:cubicBezTo>
                  <a:pt x="14279525" y="1528568"/>
                  <a:pt x="14323230" y="1489719"/>
                  <a:pt x="14367683" y="1451804"/>
                </a:cubicBezTo>
                <a:lnTo>
                  <a:pt x="14433988" y="1394464"/>
                </a:lnTo>
                <a:cubicBezTo>
                  <a:pt x="14456028" y="1375226"/>
                  <a:pt x="14478440" y="1356362"/>
                  <a:pt x="14499173" y="1336003"/>
                </a:cubicBezTo>
                <a:lnTo>
                  <a:pt x="14626180" y="1215346"/>
                </a:lnTo>
                <a:lnTo>
                  <a:pt x="14689497" y="1154831"/>
                </a:lnTo>
                <a:lnTo>
                  <a:pt x="14740486" y="1104028"/>
                </a:lnTo>
                <a:lnTo>
                  <a:pt x="14840785" y="1003730"/>
                </a:lnTo>
                <a:lnTo>
                  <a:pt x="15041568" y="802947"/>
                </a:lnTo>
                <a:lnTo>
                  <a:pt x="15844514" y="0"/>
                </a:lnTo>
              </a:path>
            </a:pathLst>
          </a:custGeom>
          <a:noFill/>
          <a:ln w="8890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546BAC0-1EFA-FB73-66E9-A0F4D0134DF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7113976" y="6312177"/>
            <a:ext cx="19172908" cy="2890949"/>
          </a:xfrm>
          <a:custGeom>
            <a:avLst/>
            <a:gdLst>
              <a:gd name="connsiteX0" fmla="*/ 0 w 15843580"/>
              <a:gd name="connsiteY0" fmla="*/ 2173690 h 2890949"/>
              <a:gd name="connsiteX1" fmla="*/ 401380 w 15843580"/>
              <a:gd name="connsiteY1" fmla="*/ 1772310 h 2890949"/>
              <a:gd name="connsiteX2" fmla="*/ 602163 w 15843580"/>
              <a:gd name="connsiteY2" fmla="*/ 1571527 h 2890949"/>
              <a:gd name="connsiteX3" fmla="*/ 804628 w 15843580"/>
              <a:gd name="connsiteY3" fmla="*/ 1372611 h 2890949"/>
              <a:gd name="connsiteX4" fmla="*/ 1706005 w 15843580"/>
              <a:gd name="connsiteY4" fmla="*/ 686399 h 2890949"/>
              <a:gd name="connsiteX5" fmla="*/ 2741113 w 15843580"/>
              <a:gd name="connsiteY5" fmla="*/ 225811 h 2890949"/>
              <a:gd name="connsiteX6" fmla="*/ 2877272 w 15843580"/>
              <a:gd name="connsiteY6" fmla="*/ 185841 h 2890949"/>
              <a:gd name="connsiteX7" fmla="*/ 3013992 w 15843580"/>
              <a:gd name="connsiteY7" fmla="*/ 147926 h 2890949"/>
              <a:gd name="connsiteX8" fmla="*/ 3152392 w 15843580"/>
              <a:gd name="connsiteY8" fmla="*/ 116735 h 2890949"/>
              <a:gd name="connsiteX9" fmla="*/ 3291353 w 15843580"/>
              <a:gd name="connsiteY9" fmla="*/ 87598 h 2890949"/>
              <a:gd name="connsiteX10" fmla="*/ 3431247 w 15843580"/>
              <a:gd name="connsiteY10" fmla="*/ 63317 h 2890949"/>
              <a:gd name="connsiteX11" fmla="*/ 3501288 w 15843580"/>
              <a:gd name="connsiteY11" fmla="*/ 51737 h 2890949"/>
              <a:gd name="connsiteX12" fmla="*/ 3571703 w 15843580"/>
              <a:gd name="connsiteY12" fmla="*/ 42958 h 2890949"/>
              <a:gd name="connsiteX13" fmla="*/ 3712531 w 15843580"/>
              <a:gd name="connsiteY13" fmla="*/ 25588 h 2890949"/>
              <a:gd name="connsiteX14" fmla="*/ 3853920 w 15843580"/>
              <a:gd name="connsiteY14" fmla="*/ 14382 h 2890949"/>
              <a:gd name="connsiteX15" fmla="*/ 3924708 w 15843580"/>
              <a:gd name="connsiteY15" fmla="*/ 9152 h 2890949"/>
              <a:gd name="connsiteX16" fmla="*/ 3995496 w 15843580"/>
              <a:gd name="connsiteY16" fmla="*/ 5043 h 2890949"/>
              <a:gd name="connsiteX17" fmla="*/ 4137445 w 15843580"/>
              <a:gd name="connsiteY17" fmla="*/ 1681 h 2890949"/>
              <a:gd name="connsiteX18" fmla="*/ 4208419 w 15843580"/>
              <a:gd name="connsiteY18" fmla="*/ 0 h 2890949"/>
              <a:gd name="connsiteX19" fmla="*/ 4279394 w 15843580"/>
              <a:gd name="connsiteY19" fmla="*/ 1494 h 2890949"/>
              <a:gd name="connsiteX20" fmla="*/ 4421343 w 15843580"/>
              <a:gd name="connsiteY20" fmla="*/ 5043 h 2890949"/>
              <a:gd name="connsiteX21" fmla="*/ 4456830 w 15843580"/>
              <a:gd name="connsiteY21" fmla="*/ 5977 h 2890949"/>
              <a:gd name="connsiteX22" fmla="*/ 4492131 w 15843580"/>
              <a:gd name="connsiteY22" fmla="*/ 8405 h 2890949"/>
              <a:gd name="connsiteX23" fmla="*/ 4562919 w 15843580"/>
              <a:gd name="connsiteY23" fmla="*/ 13821 h 2890949"/>
              <a:gd name="connsiteX24" fmla="*/ 4704494 w 15843580"/>
              <a:gd name="connsiteY24" fmla="*/ 24654 h 2890949"/>
              <a:gd name="connsiteX25" fmla="*/ 4845323 w 15843580"/>
              <a:gd name="connsiteY25" fmla="*/ 42211 h 2890949"/>
              <a:gd name="connsiteX26" fmla="*/ 4985778 w 15843580"/>
              <a:gd name="connsiteY26" fmla="*/ 62009 h 2890949"/>
              <a:gd name="connsiteX27" fmla="*/ 6076732 w 15843580"/>
              <a:gd name="connsiteY27" fmla="*/ 367574 h 2890949"/>
              <a:gd name="connsiteX28" fmla="*/ 7068134 w 15843580"/>
              <a:gd name="connsiteY28" fmla="*/ 915572 h 2890949"/>
              <a:gd name="connsiteX29" fmla="*/ 7294693 w 15843580"/>
              <a:gd name="connsiteY29" fmla="*/ 1086658 h 2890949"/>
              <a:gd name="connsiteX30" fmla="*/ 7403583 w 15843580"/>
              <a:gd name="connsiteY30" fmla="*/ 1177618 h 2890949"/>
              <a:gd name="connsiteX31" fmla="*/ 7511165 w 15843580"/>
              <a:gd name="connsiteY31" fmla="*/ 1270258 h 2890949"/>
              <a:gd name="connsiteX32" fmla="*/ 7716618 w 15843580"/>
              <a:gd name="connsiteY32" fmla="*/ 1465999 h 2890949"/>
              <a:gd name="connsiteX33" fmla="*/ 7819531 w 15843580"/>
              <a:gd name="connsiteY33" fmla="*/ 1563869 h 2890949"/>
              <a:gd name="connsiteX34" fmla="*/ 7870894 w 15843580"/>
              <a:gd name="connsiteY34" fmla="*/ 1612804 h 2890949"/>
              <a:gd name="connsiteX35" fmla="*/ 7924312 w 15843580"/>
              <a:gd name="connsiteY35" fmla="*/ 1659498 h 2890949"/>
              <a:gd name="connsiteX36" fmla="*/ 8853892 w 15843580"/>
              <a:gd name="connsiteY36" fmla="*/ 2307234 h 2890949"/>
              <a:gd name="connsiteX37" fmla="*/ 9907678 w 15843580"/>
              <a:gd name="connsiteY37" fmla="*/ 2723370 h 2890949"/>
              <a:gd name="connsiteX38" fmla="*/ 9976037 w 15843580"/>
              <a:gd name="connsiteY38" fmla="*/ 2742234 h 2890949"/>
              <a:gd name="connsiteX39" fmla="*/ 10045144 w 15843580"/>
              <a:gd name="connsiteY39" fmla="*/ 2758110 h 2890949"/>
              <a:gd name="connsiteX40" fmla="*/ 10183544 w 15843580"/>
              <a:gd name="connsiteY40" fmla="*/ 2789301 h 2890949"/>
              <a:gd name="connsiteX41" fmla="*/ 10218098 w 15843580"/>
              <a:gd name="connsiteY41" fmla="*/ 2797146 h 2890949"/>
              <a:gd name="connsiteX42" fmla="*/ 10253025 w 15843580"/>
              <a:gd name="connsiteY42" fmla="*/ 2803309 h 2890949"/>
              <a:gd name="connsiteX43" fmla="*/ 10322879 w 15843580"/>
              <a:gd name="connsiteY43" fmla="*/ 2815450 h 2890949"/>
              <a:gd name="connsiteX44" fmla="*/ 10462773 w 15843580"/>
              <a:gd name="connsiteY44" fmla="*/ 2839357 h 2890949"/>
              <a:gd name="connsiteX45" fmla="*/ 10603603 w 15843580"/>
              <a:gd name="connsiteY45" fmla="*/ 2856727 h 2890949"/>
              <a:gd name="connsiteX46" fmla="*/ 10744618 w 15843580"/>
              <a:gd name="connsiteY46" fmla="*/ 2871856 h 2890949"/>
              <a:gd name="connsiteX47" fmla="*/ 11027955 w 15843580"/>
              <a:gd name="connsiteY47" fmla="*/ 2888292 h 2890949"/>
              <a:gd name="connsiteX48" fmla="*/ 12157572 w 15843580"/>
              <a:gd name="connsiteY48" fmla="*/ 2800134 h 2890949"/>
              <a:gd name="connsiteX49" fmla="*/ 12227052 w 15843580"/>
              <a:gd name="connsiteY49" fmla="*/ 2785566 h 2890949"/>
              <a:gd name="connsiteX50" fmla="*/ 12296347 w 15843580"/>
              <a:gd name="connsiteY50" fmla="*/ 2769876 h 2890949"/>
              <a:gd name="connsiteX51" fmla="*/ 12434559 w 15843580"/>
              <a:gd name="connsiteY51" fmla="*/ 2737751 h 2890949"/>
              <a:gd name="connsiteX52" fmla="*/ 12571279 w 15843580"/>
              <a:gd name="connsiteY52" fmla="*/ 2699649 h 2890949"/>
              <a:gd name="connsiteX53" fmla="*/ 12639638 w 15843580"/>
              <a:gd name="connsiteY53" fmla="*/ 2680598 h 2890949"/>
              <a:gd name="connsiteX54" fmla="*/ 12707065 w 15843580"/>
              <a:gd name="connsiteY54" fmla="*/ 2658745 h 2890949"/>
              <a:gd name="connsiteX55" fmla="*/ 12841729 w 15843580"/>
              <a:gd name="connsiteY55" fmla="*/ 2614106 h 2890949"/>
              <a:gd name="connsiteX56" fmla="*/ 12875350 w 15843580"/>
              <a:gd name="connsiteY56" fmla="*/ 2602900 h 2890949"/>
              <a:gd name="connsiteX57" fmla="*/ 12908408 w 15843580"/>
              <a:gd name="connsiteY57" fmla="*/ 2590199 h 2890949"/>
              <a:gd name="connsiteX58" fmla="*/ 12974527 w 15843580"/>
              <a:gd name="connsiteY58" fmla="*/ 2564611 h 2890949"/>
              <a:gd name="connsiteX59" fmla="*/ 13106763 w 15843580"/>
              <a:gd name="connsiteY59" fmla="*/ 2513060 h 2890949"/>
              <a:gd name="connsiteX60" fmla="*/ 13236572 w 15843580"/>
              <a:gd name="connsiteY60" fmla="*/ 2455534 h 2890949"/>
              <a:gd name="connsiteX61" fmla="*/ 13492081 w 15843580"/>
              <a:gd name="connsiteY61" fmla="*/ 2331889 h 2890949"/>
              <a:gd name="connsiteX62" fmla="*/ 13616659 w 15843580"/>
              <a:gd name="connsiteY62" fmla="*/ 2263902 h 2890949"/>
              <a:gd name="connsiteX63" fmla="*/ 13740119 w 15843580"/>
              <a:gd name="connsiteY63" fmla="*/ 2194049 h 2890949"/>
              <a:gd name="connsiteX64" fmla="*/ 13860028 w 15843580"/>
              <a:gd name="connsiteY64" fmla="*/ 2118218 h 2890949"/>
              <a:gd name="connsiteX65" fmla="*/ 13978817 w 15843580"/>
              <a:gd name="connsiteY65" fmla="*/ 2040706 h 2890949"/>
              <a:gd name="connsiteX66" fmla="*/ 14094992 w 15843580"/>
              <a:gd name="connsiteY66" fmla="*/ 1959085 h 2890949"/>
              <a:gd name="connsiteX67" fmla="*/ 14152704 w 15843580"/>
              <a:gd name="connsiteY67" fmla="*/ 1917808 h 2890949"/>
              <a:gd name="connsiteX68" fmla="*/ 14208737 w 15843580"/>
              <a:gd name="connsiteY68" fmla="*/ 1874103 h 2890949"/>
              <a:gd name="connsiteX69" fmla="*/ 14320615 w 15843580"/>
              <a:gd name="connsiteY69" fmla="*/ 1786879 h 2890949"/>
              <a:gd name="connsiteX70" fmla="*/ 14428572 w 15843580"/>
              <a:gd name="connsiteY70" fmla="*/ 1694798 h 2890949"/>
              <a:gd name="connsiteX71" fmla="*/ 14482363 w 15843580"/>
              <a:gd name="connsiteY71" fmla="*/ 1648478 h 2890949"/>
              <a:gd name="connsiteX72" fmla="*/ 14535221 w 15843580"/>
              <a:gd name="connsiteY72" fmla="*/ 1601224 h 2890949"/>
              <a:gd name="connsiteX73" fmla="*/ 14637947 w 15843580"/>
              <a:gd name="connsiteY73" fmla="*/ 1503354 h 2890949"/>
              <a:gd name="connsiteX74" fmla="*/ 14689310 w 15843580"/>
              <a:gd name="connsiteY74" fmla="*/ 1454419 h 2890949"/>
              <a:gd name="connsiteX75" fmla="*/ 14739553 w 15843580"/>
              <a:gd name="connsiteY75" fmla="*/ 1404363 h 2890949"/>
              <a:gd name="connsiteX76" fmla="*/ 14839851 w 15843580"/>
              <a:gd name="connsiteY76" fmla="*/ 1304065 h 2890949"/>
              <a:gd name="connsiteX77" fmla="*/ 15040635 w 15843580"/>
              <a:gd name="connsiteY77" fmla="*/ 1103281 h 2890949"/>
              <a:gd name="connsiteX78" fmla="*/ 15843581 w 15843580"/>
              <a:gd name="connsiteY78" fmla="*/ 300335 h 289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5843580" h="2890949">
                <a:moveTo>
                  <a:pt x="0" y="2173690"/>
                </a:moveTo>
                <a:lnTo>
                  <a:pt x="401380" y="1772310"/>
                </a:lnTo>
                <a:lnTo>
                  <a:pt x="602163" y="1571527"/>
                </a:lnTo>
                <a:cubicBezTo>
                  <a:pt x="669216" y="1504661"/>
                  <a:pt x="735334" y="1437048"/>
                  <a:pt x="804628" y="1372611"/>
                </a:cubicBezTo>
                <a:cubicBezTo>
                  <a:pt x="1077880" y="1110939"/>
                  <a:pt x="1379895" y="878777"/>
                  <a:pt x="1706005" y="686399"/>
                </a:cubicBezTo>
                <a:cubicBezTo>
                  <a:pt x="2032301" y="494581"/>
                  <a:pt x="2380263" y="339744"/>
                  <a:pt x="2741113" y="225811"/>
                </a:cubicBezTo>
                <a:cubicBezTo>
                  <a:pt x="2785752" y="209935"/>
                  <a:pt x="2831699" y="198916"/>
                  <a:pt x="2877272" y="185841"/>
                </a:cubicBezTo>
                <a:lnTo>
                  <a:pt x="3013992" y="147926"/>
                </a:lnTo>
                <a:lnTo>
                  <a:pt x="3152392" y="116735"/>
                </a:lnTo>
                <a:cubicBezTo>
                  <a:pt x="3198712" y="106835"/>
                  <a:pt x="3244472" y="94695"/>
                  <a:pt x="3291353" y="87598"/>
                </a:cubicBezTo>
                <a:lnTo>
                  <a:pt x="3431247" y="63317"/>
                </a:lnTo>
                <a:cubicBezTo>
                  <a:pt x="3454594" y="59581"/>
                  <a:pt x="3477755" y="54538"/>
                  <a:pt x="3501288" y="51737"/>
                </a:cubicBezTo>
                <a:lnTo>
                  <a:pt x="3571703" y="42958"/>
                </a:lnTo>
                <a:lnTo>
                  <a:pt x="3712531" y="25588"/>
                </a:lnTo>
                <a:cubicBezTo>
                  <a:pt x="3759598" y="20359"/>
                  <a:pt x="3806852" y="18117"/>
                  <a:pt x="3853920" y="14382"/>
                </a:cubicBezTo>
                <a:lnTo>
                  <a:pt x="3924708" y="9152"/>
                </a:lnTo>
                <a:cubicBezTo>
                  <a:pt x="3948241" y="7471"/>
                  <a:pt x="3971962" y="5230"/>
                  <a:pt x="3995496" y="5043"/>
                </a:cubicBezTo>
                <a:lnTo>
                  <a:pt x="4137445" y="1681"/>
                </a:lnTo>
                <a:lnTo>
                  <a:pt x="4208419" y="0"/>
                </a:lnTo>
                <a:cubicBezTo>
                  <a:pt x="4232140" y="0"/>
                  <a:pt x="4255673" y="934"/>
                  <a:pt x="4279394" y="1494"/>
                </a:cubicBezTo>
                <a:lnTo>
                  <a:pt x="4421343" y="5043"/>
                </a:lnTo>
                <a:lnTo>
                  <a:pt x="4456830" y="5977"/>
                </a:lnTo>
                <a:cubicBezTo>
                  <a:pt x="4468597" y="6537"/>
                  <a:pt x="4480364" y="7658"/>
                  <a:pt x="4492131" y="8405"/>
                </a:cubicBezTo>
                <a:lnTo>
                  <a:pt x="4562919" y="13821"/>
                </a:lnTo>
                <a:lnTo>
                  <a:pt x="4704494" y="24654"/>
                </a:lnTo>
                <a:lnTo>
                  <a:pt x="4845323" y="42211"/>
                </a:lnTo>
                <a:cubicBezTo>
                  <a:pt x="4892203" y="48375"/>
                  <a:pt x="4939458" y="52671"/>
                  <a:pt x="4985778" y="62009"/>
                </a:cubicBezTo>
                <a:cubicBezTo>
                  <a:pt x="5359328" y="122338"/>
                  <a:pt x="5726155" y="225064"/>
                  <a:pt x="6076732" y="367574"/>
                </a:cubicBezTo>
                <a:cubicBezTo>
                  <a:pt x="6427122" y="510644"/>
                  <a:pt x="6759769" y="696485"/>
                  <a:pt x="7068134" y="915572"/>
                </a:cubicBezTo>
                <a:cubicBezTo>
                  <a:pt x="7146767" y="968243"/>
                  <a:pt x="7219422" y="1029131"/>
                  <a:pt x="7294693" y="1086658"/>
                </a:cubicBezTo>
                <a:cubicBezTo>
                  <a:pt x="7332608" y="1114861"/>
                  <a:pt x="7367535" y="1146987"/>
                  <a:pt x="7403583" y="1177618"/>
                </a:cubicBezTo>
                <a:lnTo>
                  <a:pt x="7511165" y="1270258"/>
                </a:lnTo>
                <a:lnTo>
                  <a:pt x="7716618" y="1465999"/>
                </a:lnTo>
                <a:lnTo>
                  <a:pt x="7819531" y="1563869"/>
                </a:lnTo>
                <a:lnTo>
                  <a:pt x="7870894" y="1612804"/>
                </a:lnTo>
                <a:cubicBezTo>
                  <a:pt x="7888264" y="1628867"/>
                  <a:pt x="7906568" y="1643809"/>
                  <a:pt x="7924312" y="1659498"/>
                </a:cubicBezTo>
                <a:cubicBezTo>
                  <a:pt x="8208397" y="1909590"/>
                  <a:pt x="8520872" y="2127183"/>
                  <a:pt x="8853892" y="2307234"/>
                </a:cubicBezTo>
                <a:cubicBezTo>
                  <a:pt x="9187660" y="2485978"/>
                  <a:pt x="9542346" y="2624752"/>
                  <a:pt x="9907678" y="2723370"/>
                </a:cubicBezTo>
                <a:lnTo>
                  <a:pt x="9976037" y="2742234"/>
                </a:lnTo>
                <a:cubicBezTo>
                  <a:pt x="9999011" y="2748211"/>
                  <a:pt x="10022171" y="2752880"/>
                  <a:pt x="10045144" y="2758110"/>
                </a:cubicBezTo>
                <a:lnTo>
                  <a:pt x="10183544" y="2789301"/>
                </a:lnTo>
                <a:lnTo>
                  <a:pt x="10218098" y="2797146"/>
                </a:lnTo>
                <a:lnTo>
                  <a:pt x="10253025" y="2803309"/>
                </a:lnTo>
                <a:lnTo>
                  <a:pt x="10322879" y="2815450"/>
                </a:lnTo>
                <a:cubicBezTo>
                  <a:pt x="10369573" y="2823481"/>
                  <a:pt x="10416080" y="2831886"/>
                  <a:pt x="10462773" y="2839357"/>
                </a:cubicBezTo>
                <a:lnTo>
                  <a:pt x="10603603" y="2856727"/>
                </a:lnTo>
                <a:cubicBezTo>
                  <a:pt x="10650669" y="2862330"/>
                  <a:pt x="10697363" y="2869241"/>
                  <a:pt x="10744618" y="2871856"/>
                </a:cubicBezTo>
                <a:cubicBezTo>
                  <a:pt x="10838939" y="2878019"/>
                  <a:pt x="10933260" y="2888292"/>
                  <a:pt x="11027955" y="2888292"/>
                </a:cubicBezTo>
                <a:cubicBezTo>
                  <a:pt x="11406175" y="2900246"/>
                  <a:pt x="11785890" y="2872042"/>
                  <a:pt x="12157572" y="2800134"/>
                </a:cubicBezTo>
                <a:cubicBezTo>
                  <a:pt x="12180918" y="2796585"/>
                  <a:pt x="12203893" y="2790795"/>
                  <a:pt x="12227052" y="2785566"/>
                </a:cubicBezTo>
                <a:lnTo>
                  <a:pt x="12296347" y="2769876"/>
                </a:lnTo>
                <a:cubicBezTo>
                  <a:pt x="12342479" y="2759044"/>
                  <a:pt x="12388799" y="2749892"/>
                  <a:pt x="12434559" y="2737751"/>
                </a:cubicBezTo>
                <a:lnTo>
                  <a:pt x="12571279" y="2699649"/>
                </a:lnTo>
                <a:lnTo>
                  <a:pt x="12639638" y="2680598"/>
                </a:lnTo>
                <a:cubicBezTo>
                  <a:pt x="12662239" y="2673874"/>
                  <a:pt x="12684652" y="2665843"/>
                  <a:pt x="12707065" y="2658745"/>
                </a:cubicBezTo>
                <a:lnTo>
                  <a:pt x="12841729" y="2614106"/>
                </a:lnTo>
                <a:lnTo>
                  <a:pt x="12875350" y="2602900"/>
                </a:lnTo>
                <a:lnTo>
                  <a:pt x="12908408" y="2590199"/>
                </a:lnTo>
                <a:lnTo>
                  <a:pt x="12974527" y="2564611"/>
                </a:lnTo>
                <a:cubicBezTo>
                  <a:pt x="13018606" y="2547427"/>
                  <a:pt x="13062872" y="2530804"/>
                  <a:pt x="13106763" y="2513060"/>
                </a:cubicBezTo>
                <a:lnTo>
                  <a:pt x="13236572" y="2455534"/>
                </a:lnTo>
                <a:cubicBezTo>
                  <a:pt x="13323983" y="2419113"/>
                  <a:pt x="13407098" y="2373726"/>
                  <a:pt x="13492081" y="2331889"/>
                </a:cubicBezTo>
                <a:cubicBezTo>
                  <a:pt x="13534853" y="2311530"/>
                  <a:pt x="13575383" y="2286876"/>
                  <a:pt x="13616659" y="2263902"/>
                </a:cubicBezTo>
                <a:lnTo>
                  <a:pt x="13740119" y="2194049"/>
                </a:lnTo>
                <a:lnTo>
                  <a:pt x="13860028" y="2118218"/>
                </a:lnTo>
                <a:cubicBezTo>
                  <a:pt x="13899811" y="2092443"/>
                  <a:pt x="13940715" y="2068722"/>
                  <a:pt x="13978817" y="2040706"/>
                </a:cubicBezTo>
                <a:lnTo>
                  <a:pt x="14094992" y="1959085"/>
                </a:lnTo>
                <a:cubicBezTo>
                  <a:pt x="14114229" y="1945264"/>
                  <a:pt x="14134027" y="1932376"/>
                  <a:pt x="14152704" y="1917808"/>
                </a:cubicBezTo>
                <a:lnTo>
                  <a:pt x="14208737" y="1874103"/>
                </a:lnTo>
                <a:lnTo>
                  <a:pt x="14320615" y="1786879"/>
                </a:lnTo>
                <a:cubicBezTo>
                  <a:pt x="14357410" y="1757181"/>
                  <a:pt x="14392524" y="1725429"/>
                  <a:pt x="14428572" y="1694798"/>
                </a:cubicBezTo>
                <a:lnTo>
                  <a:pt x="14482363" y="1648478"/>
                </a:lnTo>
                <a:cubicBezTo>
                  <a:pt x="14500294" y="1632976"/>
                  <a:pt x="14518411" y="1617847"/>
                  <a:pt x="14535221" y="1601224"/>
                </a:cubicBezTo>
                <a:lnTo>
                  <a:pt x="14637947" y="1503354"/>
                </a:lnTo>
                <a:lnTo>
                  <a:pt x="14689310" y="1454419"/>
                </a:lnTo>
                <a:lnTo>
                  <a:pt x="14739553" y="1404363"/>
                </a:lnTo>
                <a:lnTo>
                  <a:pt x="14839851" y="1304065"/>
                </a:lnTo>
                <a:lnTo>
                  <a:pt x="15040635" y="1103281"/>
                </a:lnTo>
                <a:lnTo>
                  <a:pt x="15843581" y="300335"/>
                </a:lnTo>
              </a:path>
            </a:pathLst>
          </a:custGeom>
          <a:noFill/>
          <a:ln w="8890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pic>
        <p:nvPicPr>
          <p:cNvPr id="32" name="Afbeelding 31">
            <a:extLst>
              <a:ext uri="{FF2B5EF4-FFF2-40B4-BE49-F238E27FC236}">
                <a16:creationId xmlns:a16="http://schemas.microsoft.com/office/drawing/2014/main" id="{E1A56B79-E829-C61C-FAD5-58DD025C78E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6000" y="560250"/>
            <a:ext cx="10800000" cy="5737500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46F86A68-5D60-849E-5BBB-1EAC2A7D1EA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7086" y="6444343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practischestudie.nl</a:t>
            </a:r>
          </a:p>
        </p:txBody>
      </p:sp>
      <p:pic>
        <p:nvPicPr>
          <p:cNvPr id="35" name="Afbeelding 34">
            <a:extLst>
              <a:ext uri="{FF2B5EF4-FFF2-40B4-BE49-F238E27FC236}">
                <a16:creationId xmlns:a16="http://schemas.microsoft.com/office/drawing/2014/main" id="{4AF77DFD-5507-6626-6021-67A161D25A2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1245" r="83731" b="63680"/>
          <a:stretch>
            <a:fillRect/>
          </a:stretch>
        </p:blipFill>
        <p:spPr>
          <a:xfrm>
            <a:off x="696000" y="1779192"/>
            <a:ext cx="1757056" cy="864917"/>
          </a:xfrm>
          <a:custGeom>
            <a:avLst/>
            <a:gdLst>
              <a:gd name="connsiteX0" fmla="*/ 725428 w 1757056"/>
              <a:gd name="connsiteY0" fmla="*/ 141 h 864917"/>
              <a:gd name="connsiteX1" fmla="*/ 1746259 w 1757056"/>
              <a:gd name="connsiteY1" fmla="*/ 428950 h 864917"/>
              <a:gd name="connsiteX2" fmla="*/ 725428 w 1757056"/>
              <a:gd name="connsiteY2" fmla="*/ 857759 h 864917"/>
              <a:gd name="connsiteX3" fmla="*/ 4931 w 1757056"/>
              <a:gd name="connsiteY3" fmla="*/ 738298 h 864917"/>
              <a:gd name="connsiteX4" fmla="*/ 0 w 1757056"/>
              <a:gd name="connsiteY4" fmla="*/ 735656 h 864917"/>
              <a:gd name="connsiteX5" fmla="*/ 0 w 1757056"/>
              <a:gd name="connsiteY5" fmla="*/ 166272 h 864917"/>
              <a:gd name="connsiteX6" fmla="*/ 152018 w 1757056"/>
              <a:gd name="connsiteY6" fmla="*/ 108796 h 864917"/>
              <a:gd name="connsiteX7" fmla="*/ 725428 w 1757056"/>
              <a:gd name="connsiteY7" fmla="*/ 141 h 864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7056" h="864917">
                <a:moveTo>
                  <a:pt x="725428" y="141"/>
                </a:moveTo>
                <a:cubicBezTo>
                  <a:pt x="1300765" y="-5976"/>
                  <a:pt x="1754271" y="188209"/>
                  <a:pt x="1746259" y="428950"/>
                </a:cubicBezTo>
                <a:cubicBezTo>
                  <a:pt x="1841816" y="644263"/>
                  <a:pt x="1286821" y="912285"/>
                  <a:pt x="725428" y="857759"/>
                </a:cubicBezTo>
                <a:cubicBezTo>
                  <a:pt x="455018" y="875952"/>
                  <a:pt x="194961" y="822948"/>
                  <a:pt x="4931" y="738298"/>
                </a:cubicBezTo>
                <a:lnTo>
                  <a:pt x="0" y="735656"/>
                </a:lnTo>
                <a:lnTo>
                  <a:pt x="0" y="166272"/>
                </a:lnTo>
                <a:lnTo>
                  <a:pt x="152018" y="108796"/>
                </a:lnTo>
                <a:cubicBezTo>
                  <a:pt x="316387" y="55114"/>
                  <a:pt x="514335" y="14675"/>
                  <a:pt x="725428" y="141"/>
                </a:cubicBezTo>
                <a:close/>
              </a:path>
            </a:pathLst>
          </a:cu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D71F44E8-28CE-4578-3F45-D200ABFEC2BA}"/>
              </a:ext>
            </a:extLst>
          </p:cNvPr>
          <p:cNvSpPr txBox="1">
            <a:spLocks/>
          </p:cNvSpPr>
          <p:nvPr/>
        </p:nvSpPr>
        <p:spPr>
          <a:xfrm>
            <a:off x="286170" y="2320354"/>
            <a:ext cx="575332" cy="888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dirty="0">
                <a:solidFill>
                  <a:schemeClr val="accent1"/>
                </a:solidFill>
              </a:rPr>
              <a:t>1.</a:t>
            </a:r>
          </a:p>
        </p:txBody>
      </p:sp>
      <p:pic>
        <p:nvPicPr>
          <p:cNvPr id="27" name="Afbeelding 26">
            <a:extLst>
              <a:ext uri="{FF2B5EF4-FFF2-40B4-BE49-F238E27FC236}">
                <a16:creationId xmlns:a16="http://schemas.microsoft.com/office/drawing/2014/main" id="{ED675D3A-A2A7-1550-FA15-B0E83C88EAF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14" t="31764" r="84905" b="27783"/>
          <a:stretch/>
        </p:blipFill>
        <p:spPr>
          <a:xfrm>
            <a:off x="3817088" y="1640567"/>
            <a:ext cx="1753289" cy="2620152"/>
          </a:xfrm>
          <a:custGeom>
            <a:avLst/>
            <a:gdLst>
              <a:gd name="connsiteX0" fmla="*/ 0 w 1753289"/>
              <a:gd name="connsiteY0" fmla="*/ 0 h 2620152"/>
              <a:gd name="connsiteX1" fmla="*/ 619495 w 1753289"/>
              <a:gd name="connsiteY1" fmla="*/ 0 h 2620152"/>
              <a:gd name="connsiteX2" fmla="*/ 1186392 w 1753289"/>
              <a:gd name="connsiteY2" fmla="*/ 0 h 2620152"/>
              <a:gd name="connsiteX3" fmla="*/ 1753289 w 1753289"/>
              <a:gd name="connsiteY3" fmla="*/ 0 h 2620152"/>
              <a:gd name="connsiteX4" fmla="*/ 1753289 w 1753289"/>
              <a:gd name="connsiteY4" fmla="*/ 655038 h 2620152"/>
              <a:gd name="connsiteX5" fmla="*/ 1753289 w 1753289"/>
              <a:gd name="connsiteY5" fmla="*/ 1310076 h 2620152"/>
              <a:gd name="connsiteX6" fmla="*/ 1753289 w 1753289"/>
              <a:gd name="connsiteY6" fmla="*/ 1886509 h 2620152"/>
              <a:gd name="connsiteX7" fmla="*/ 1753289 w 1753289"/>
              <a:gd name="connsiteY7" fmla="*/ 2620152 h 2620152"/>
              <a:gd name="connsiteX8" fmla="*/ 1151326 w 1753289"/>
              <a:gd name="connsiteY8" fmla="*/ 2620152 h 2620152"/>
              <a:gd name="connsiteX9" fmla="*/ 549364 w 1753289"/>
              <a:gd name="connsiteY9" fmla="*/ 2620152 h 2620152"/>
              <a:gd name="connsiteX10" fmla="*/ 0 w 1753289"/>
              <a:gd name="connsiteY10" fmla="*/ 2620152 h 2620152"/>
              <a:gd name="connsiteX11" fmla="*/ 0 w 1753289"/>
              <a:gd name="connsiteY11" fmla="*/ 1912711 h 2620152"/>
              <a:gd name="connsiteX12" fmla="*/ 0 w 1753289"/>
              <a:gd name="connsiteY12" fmla="*/ 1310076 h 2620152"/>
              <a:gd name="connsiteX13" fmla="*/ 0 w 1753289"/>
              <a:gd name="connsiteY13" fmla="*/ 707441 h 2620152"/>
              <a:gd name="connsiteX14" fmla="*/ 0 w 1753289"/>
              <a:gd name="connsiteY14" fmla="*/ 0 h 262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53289" h="2620152" fill="none" extrusionOk="0">
                <a:moveTo>
                  <a:pt x="0" y="0"/>
                </a:moveTo>
                <a:cubicBezTo>
                  <a:pt x="205997" y="-29626"/>
                  <a:pt x="392299" y="18936"/>
                  <a:pt x="619495" y="0"/>
                </a:cubicBezTo>
                <a:cubicBezTo>
                  <a:pt x="846692" y="-18936"/>
                  <a:pt x="991554" y="-15517"/>
                  <a:pt x="1186392" y="0"/>
                </a:cubicBezTo>
                <a:cubicBezTo>
                  <a:pt x="1381230" y="15517"/>
                  <a:pt x="1618521" y="-10781"/>
                  <a:pt x="1753289" y="0"/>
                </a:cubicBezTo>
                <a:cubicBezTo>
                  <a:pt x="1780008" y="324673"/>
                  <a:pt x="1749547" y="405556"/>
                  <a:pt x="1753289" y="655038"/>
                </a:cubicBezTo>
                <a:cubicBezTo>
                  <a:pt x="1757031" y="904520"/>
                  <a:pt x="1728038" y="1111788"/>
                  <a:pt x="1753289" y="1310076"/>
                </a:cubicBezTo>
                <a:cubicBezTo>
                  <a:pt x="1778540" y="1508364"/>
                  <a:pt x="1746514" y="1743124"/>
                  <a:pt x="1753289" y="1886509"/>
                </a:cubicBezTo>
                <a:cubicBezTo>
                  <a:pt x="1760064" y="2029894"/>
                  <a:pt x="1781617" y="2288285"/>
                  <a:pt x="1753289" y="2620152"/>
                </a:cubicBezTo>
                <a:cubicBezTo>
                  <a:pt x="1625517" y="2618857"/>
                  <a:pt x="1281625" y="2622048"/>
                  <a:pt x="1151326" y="2620152"/>
                </a:cubicBezTo>
                <a:cubicBezTo>
                  <a:pt x="1021027" y="2618256"/>
                  <a:pt x="806630" y="2597983"/>
                  <a:pt x="549364" y="2620152"/>
                </a:cubicBezTo>
                <a:cubicBezTo>
                  <a:pt x="292098" y="2642321"/>
                  <a:pt x="158926" y="2593706"/>
                  <a:pt x="0" y="2620152"/>
                </a:cubicBezTo>
                <a:cubicBezTo>
                  <a:pt x="-16675" y="2418509"/>
                  <a:pt x="-11958" y="2260302"/>
                  <a:pt x="0" y="1912711"/>
                </a:cubicBezTo>
                <a:cubicBezTo>
                  <a:pt x="11958" y="1565120"/>
                  <a:pt x="5977" y="1471213"/>
                  <a:pt x="0" y="1310076"/>
                </a:cubicBezTo>
                <a:cubicBezTo>
                  <a:pt x="-5977" y="1148939"/>
                  <a:pt x="3951" y="959086"/>
                  <a:pt x="0" y="707441"/>
                </a:cubicBezTo>
                <a:cubicBezTo>
                  <a:pt x="-3951" y="455796"/>
                  <a:pt x="32898" y="167518"/>
                  <a:pt x="0" y="0"/>
                </a:cubicBezTo>
                <a:close/>
              </a:path>
              <a:path w="1753289" h="2620152" stroke="0" extrusionOk="0">
                <a:moveTo>
                  <a:pt x="0" y="0"/>
                </a:moveTo>
                <a:cubicBezTo>
                  <a:pt x="172828" y="2766"/>
                  <a:pt x="305317" y="20405"/>
                  <a:pt x="531831" y="0"/>
                </a:cubicBezTo>
                <a:cubicBezTo>
                  <a:pt x="758345" y="-20405"/>
                  <a:pt x="932480" y="-26510"/>
                  <a:pt x="1098728" y="0"/>
                </a:cubicBezTo>
                <a:cubicBezTo>
                  <a:pt x="1264976" y="26510"/>
                  <a:pt x="1513455" y="25642"/>
                  <a:pt x="1753289" y="0"/>
                </a:cubicBezTo>
                <a:cubicBezTo>
                  <a:pt x="1744626" y="215236"/>
                  <a:pt x="1727599" y="442809"/>
                  <a:pt x="1753289" y="576433"/>
                </a:cubicBezTo>
                <a:cubicBezTo>
                  <a:pt x="1778979" y="710057"/>
                  <a:pt x="1731442" y="939273"/>
                  <a:pt x="1753289" y="1257673"/>
                </a:cubicBezTo>
                <a:cubicBezTo>
                  <a:pt x="1775136" y="1576073"/>
                  <a:pt x="1767322" y="1647714"/>
                  <a:pt x="1753289" y="1938912"/>
                </a:cubicBezTo>
                <a:cubicBezTo>
                  <a:pt x="1739256" y="2230110"/>
                  <a:pt x="1774570" y="2306936"/>
                  <a:pt x="1753289" y="2620152"/>
                </a:cubicBezTo>
                <a:cubicBezTo>
                  <a:pt x="1490579" y="2619400"/>
                  <a:pt x="1323311" y="2596215"/>
                  <a:pt x="1168859" y="2620152"/>
                </a:cubicBezTo>
                <a:cubicBezTo>
                  <a:pt x="1014407" y="2644090"/>
                  <a:pt x="731126" y="2636826"/>
                  <a:pt x="584430" y="2620152"/>
                </a:cubicBezTo>
                <a:cubicBezTo>
                  <a:pt x="437734" y="2603478"/>
                  <a:pt x="182522" y="2600202"/>
                  <a:pt x="0" y="2620152"/>
                </a:cubicBezTo>
                <a:cubicBezTo>
                  <a:pt x="-5415" y="2441686"/>
                  <a:pt x="1874" y="2187485"/>
                  <a:pt x="0" y="1912711"/>
                </a:cubicBezTo>
                <a:cubicBezTo>
                  <a:pt x="-1874" y="1637937"/>
                  <a:pt x="-10091" y="1450653"/>
                  <a:pt x="0" y="1257673"/>
                </a:cubicBezTo>
                <a:cubicBezTo>
                  <a:pt x="10091" y="1064693"/>
                  <a:pt x="-17448" y="881979"/>
                  <a:pt x="0" y="681240"/>
                </a:cubicBezTo>
                <a:cubicBezTo>
                  <a:pt x="17448" y="480501"/>
                  <a:pt x="2137" y="193588"/>
                  <a:pt x="0" y="0"/>
                </a:cubicBezTo>
                <a:close/>
              </a:path>
            </a:pathLst>
          </a:custGeom>
          <a:ln w="57150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84037236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</p:pic>
      <p:sp>
        <p:nvSpPr>
          <p:cNvPr id="28" name="Title 1">
            <a:extLst>
              <a:ext uri="{FF2B5EF4-FFF2-40B4-BE49-F238E27FC236}">
                <a16:creationId xmlns:a16="http://schemas.microsoft.com/office/drawing/2014/main" id="{E546AB46-E896-C762-55B0-88AE834BD07C}"/>
              </a:ext>
            </a:extLst>
          </p:cNvPr>
          <p:cNvSpPr txBox="1">
            <a:spLocks/>
          </p:cNvSpPr>
          <p:nvPr/>
        </p:nvSpPr>
        <p:spPr>
          <a:xfrm>
            <a:off x="3307773" y="1334975"/>
            <a:ext cx="575332" cy="888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dirty="0">
                <a:solidFill>
                  <a:schemeClr val="accent1"/>
                </a:solidFill>
              </a:rPr>
              <a:t>2.</a:t>
            </a:r>
          </a:p>
        </p:txBody>
      </p:sp>
      <p:sp>
        <p:nvSpPr>
          <p:cNvPr id="31" name="Pijl: gestreept rechts 30">
            <a:extLst>
              <a:ext uri="{FF2B5EF4-FFF2-40B4-BE49-F238E27FC236}">
                <a16:creationId xmlns:a16="http://schemas.microsoft.com/office/drawing/2014/main" id="{DA57E507-1213-E7FF-5EBE-862D84BF3067}"/>
              </a:ext>
            </a:extLst>
          </p:cNvPr>
          <p:cNvSpPr/>
          <p:nvPr/>
        </p:nvSpPr>
        <p:spPr>
          <a:xfrm>
            <a:off x="2644267" y="2123339"/>
            <a:ext cx="1013795" cy="590950"/>
          </a:xfrm>
          <a:custGeom>
            <a:avLst/>
            <a:gdLst>
              <a:gd name="connsiteX0" fmla="*/ 0 w 1013795"/>
              <a:gd name="connsiteY0" fmla="*/ 147738 h 590950"/>
              <a:gd name="connsiteX1" fmla="*/ 18467 w 1013795"/>
              <a:gd name="connsiteY1" fmla="*/ 147738 h 590950"/>
              <a:gd name="connsiteX2" fmla="*/ 18467 w 1013795"/>
              <a:gd name="connsiteY2" fmla="*/ 443213 h 590950"/>
              <a:gd name="connsiteX3" fmla="*/ 0 w 1013795"/>
              <a:gd name="connsiteY3" fmla="*/ 443213 h 590950"/>
              <a:gd name="connsiteX4" fmla="*/ 0 w 1013795"/>
              <a:gd name="connsiteY4" fmla="*/ 147738 h 590950"/>
              <a:gd name="connsiteX5" fmla="*/ 36934 w 1013795"/>
              <a:gd name="connsiteY5" fmla="*/ 147738 h 590950"/>
              <a:gd name="connsiteX6" fmla="*/ 73869 w 1013795"/>
              <a:gd name="connsiteY6" fmla="*/ 147738 h 590950"/>
              <a:gd name="connsiteX7" fmla="*/ 73869 w 1013795"/>
              <a:gd name="connsiteY7" fmla="*/ 443213 h 590950"/>
              <a:gd name="connsiteX8" fmla="*/ 36934 w 1013795"/>
              <a:gd name="connsiteY8" fmla="*/ 443213 h 590950"/>
              <a:gd name="connsiteX9" fmla="*/ 36934 w 1013795"/>
              <a:gd name="connsiteY9" fmla="*/ 147738 h 590950"/>
              <a:gd name="connsiteX10" fmla="*/ 92336 w 1013795"/>
              <a:gd name="connsiteY10" fmla="*/ 147738 h 590950"/>
              <a:gd name="connsiteX11" fmla="*/ 718320 w 1013795"/>
              <a:gd name="connsiteY11" fmla="*/ 147738 h 590950"/>
              <a:gd name="connsiteX12" fmla="*/ 718320 w 1013795"/>
              <a:gd name="connsiteY12" fmla="*/ 0 h 590950"/>
              <a:gd name="connsiteX13" fmla="*/ 1013795 w 1013795"/>
              <a:gd name="connsiteY13" fmla="*/ 295475 h 590950"/>
              <a:gd name="connsiteX14" fmla="*/ 718320 w 1013795"/>
              <a:gd name="connsiteY14" fmla="*/ 590950 h 590950"/>
              <a:gd name="connsiteX15" fmla="*/ 718320 w 1013795"/>
              <a:gd name="connsiteY15" fmla="*/ 443213 h 590950"/>
              <a:gd name="connsiteX16" fmla="*/ 92336 w 1013795"/>
              <a:gd name="connsiteY16" fmla="*/ 443213 h 590950"/>
              <a:gd name="connsiteX17" fmla="*/ 92336 w 1013795"/>
              <a:gd name="connsiteY17" fmla="*/ 147738 h 590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13795" h="590950" extrusionOk="0">
                <a:moveTo>
                  <a:pt x="0" y="147738"/>
                </a:moveTo>
                <a:cubicBezTo>
                  <a:pt x="5049" y="147928"/>
                  <a:pt x="10855" y="148333"/>
                  <a:pt x="18467" y="147738"/>
                </a:cubicBezTo>
                <a:cubicBezTo>
                  <a:pt x="8501" y="295090"/>
                  <a:pt x="11576" y="315165"/>
                  <a:pt x="18467" y="443213"/>
                </a:cubicBezTo>
                <a:cubicBezTo>
                  <a:pt x="9575" y="443018"/>
                  <a:pt x="4781" y="443277"/>
                  <a:pt x="0" y="443213"/>
                </a:cubicBezTo>
                <a:cubicBezTo>
                  <a:pt x="1840" y="356213"/>
                  <a:pt x="-5431" y="277299"/>
                  <a:pt x="0" y="147738"/>
                </a:cubicBezTo>
                <a:close/>
                <a:moveTo>
                  <a:pt x="36934" y="147738"/>
                </a:moveTo>
                <a:cubicBezTo>
                  <a:pt x="45818" y="149039"/>
                  <a:pt x="62521" y="149064"/>
                  <a:pt x="73869" y="147738"/>
                </a:cubicBezTo>
                <a:cubicBezTo>
                  <a:pt x="85467" y="272604"/>
                  <a:pt x="73031" y="365627"/>
                  <a:pt x="73869" y="443213"/>
                </a:cubicBezTo>
                <a:cubicBezTo>
                  <a:pt x="64136" y="444604"/>
                  <a:pt x="47151" y="445032"/>
                  <a:pt x="36934" y="443213"/>
                </a:cubicBezTo>
                <a:cubicBezTo>
                  <a:pt x="34951" y="330950"/>
                  <a:pt x="24447" y="294415"/>
                  <a:pt x="36934" y="147738"/>
                </a:cubicBezTo>
                <a:close/>
                <a:moveTo>
                  <a:pt x="92336" y="147738"/>
                </a:moveTo>
                <a:cubicBezTo>
                  <a:pt x="271082" y="124660"/>
                  <a:pt x="531754" y="161183"/>
                  <a:pt x="718320" y="147738"/>
                </a:cubicBezTo>
                <a:cubicBezTo>
                  <a:pt x="714620" y="113516"/>
                  <a:pt x="713465" y="63861"/>
                  <a:pt x="718320" y="0"/>
                </a:cubicBezTo>
                <a:cubicBezTo>
                  <a:pt x="854958" y="111169"/>
                  <a:pt x="917140" y="188314"/>
                  <a:pt x="1013795" y="295475"/>
                </a:cubicBezTo>
                <a:cubicBezTo>
                  <a:pt x="945024" y="393191"/>
                  <a:pt x="785270" y="519303"/>
                  <a:pt x="718320" y="590950"/>
                </a:cubicBezTo>
                <a:cubicBezTo>
                  <a:pt x="724897" y="533424"/>
                  <a:pt x="717970" y="491368"/>
                  <a:pt x="718320" y="443213"/>
                </a:cubicBezTo>
                <a:cubicBezTo>
                  <a:pt x="538324" y="424629"/>
                  <a:pt x="249155" y="445849"/>
                  <a:pt x="92336" y="443213"/>
                </a:cubicBezTo>
                <a:cubicBezTo>
                  <a:pt x="90291" y="370981"/>
                  <a:pt x="101486" y="283379"/>
                  <a:pt x="92336" y="147738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4276653076">
                  <a:prstGeom prst="stripedRightArrow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al 33">
            <a:extLst>
              <a:ext uri="{FF2B5EF4-FFF2-40B4-BE49-F238E27FC236}">
                <a16:creationId xmlns:a16="http://schemas.microsoft.com/office/drawing/2014/main" id="{66C373DE-D62A-0384-D398-992CD3860D1D}"/>
              </a:ext>
            </a:extLst>
          </p:cNvPr>
          <p:cNvSpPr/>
          <p:nvPr/>
        </p:nvSpPr>
        <p:spPr>
          <a:xfrm>
            <a:off x="392166" y="1745092"/>
            <a:ext cx="2041661" cy="857618"/>
          </a:xfrm>
          <a:custGeom>
            <a:avLst/>
            <a:gdLst>
              <a:gd name="connsiteX0" fmla="*/ 0 w 2041661"/>
              <a:gd name="connsiteY0" fmla="*/ 428809 h 857618"/>
              <a:gd name="connsiteX1" fmla="*/ 1020831 w 2041661"/>
              <a:gd name="connsiteY1" fmla="*/ 0 h 857618"/>
              <a:gd name="connsiteX2" fmla="*/ 2041662 w 2041661"/>
              <a:gd name="connsiteY2" fmla="*/ 428809 h 857618"/>
              <a:gd name="connsiteX3" fmla="*/ 1020831 w 2041661"/>
              <a:gd name="connsiteY3" fmla="*/ 857618 h 857618"/>
              <a:gd name="connsiteX4" fmla="*/ 0 w 2041661"/>
              <a:gd name="connsiteY4" fmla="*/ 428809 h 857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1661" h="857618" extrusionOk="0">
                <a:moveTo>
                  <a:pt x="0" y="428809"/>
                </a:moveTo>
                <a:cubicBezTo>
                  <a:pt x="-11524" y="261725"/>
                  <a:pt x="457917" y="38758"/>
                  <a:pt x="1020831" y="0"/>
                </a:cubicBezTo>
                <a:cubicBezTo>
                  <a:pt x="1596168" y="-6117"/>
                  <a:pt x="2049674" y="188068"/>
                  <a:pt x="2041662" y="428809"/>
                </a:cubicBezTo>
                <a:cubicBezTo>
                  <a:pt x="2137219" y="644122"/>
                  <a:pt x="1582224" y="912144"/>
                  <a:pt x="1020831" y="857618"/>
                </a:cubicBezTo>
                <a:cubicBezTo>
                  <a:pt x="480010" y="894003"/>
                  <a:pt x="-19396" y="645605"/>
                  <a:pt x="0" y="428809"/>
                </a:cubicBezTo>
                <a:close/>
              </a:path>
            </a:pathLst>
          </a:custGeom>
          <a:noFill/>
          <a:ln w="57150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634779923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1518A7A8-51BD-24F0-FE57-89A35D62E9BB}"/>
              </a:ext>
            </a:extLst>
          </p:cNvPr>
          <p:cNvSpPr txBox="1">
            <a:spLocks/>
          </p:cNvSpPr>
          <p:nvPr/>
        </p:nvSpPr>
        <p:spPr>
          <a:xfrm>
            <a:off x="6628268" y="1327147"/>
            <a:ext cx="575332" cy="888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dirty="0">
                <a:solidFill>
                  <a:schemeClr val="accent1"/>
                </a:solidFill>
              </a:rPr>
              <a:t>3.</a:t>
            </a:r>
          </a:p>
        </p:txBody>
      </p:sp>
      <p:sp>
        <p:nvSpPr>
          <p:cNvPr id="40" name="Pijl: gestreept rechts 39">
            <a:extLst>
              <a:ext uri="{FF2B5EF4-FFF2-40B4-BE49-F238E27FC236}">
                <a16:creationId xmlns:a16="http://schemas.microsoft.com/office/drawing/2014/main" id="{2FE82105-F585-9D30-21B8-3D0C6EFC24C6}"/>
              </a:ext>
            </a:extLst>
          </p:cNvPr>
          <p:cNvSpPr/>
          <p:nvPr/>
        </p:nvSpPr>
        <p:spPr>
          <a:xfrm>
            <a:off x="5964762" y="2115511"/>
            <a:ext cx="1013795" cy="590950"/>
          </a:xfrm>
          <a:custGeom>
            <a:avLst/>
            <a:gdLst>
              <a:gd name="connsiteX0" fmla="*/ 0 w 1013795"/>
              <a:gd name="connsiteY0" fmla="*/ 147738 h 590950"/>
              <a:gd name="connsiteX1" fmla="*/ 18467 w 1013795"/>
              <a:gd name="connsiteY1" fmla="*/ 147738 h 590950"/>
              <a:gd name="connsiteX2" fmla="*/ 18467 w 1013795"/>
              <a:gd name="connsiteY2" fmla="*/ 443213 h 590950"/>
              <a:gd name="connsiteX3" fmla="*/ 0 w 1013795"/>
              <a:gd name="connsiteY3" fmla="*/ 443213 h 590950"/>
              <a:gd name="connsiteX4" fmla="*/ 0 w 1013795"/>
              <a:gd name="connsiteY4" fmla="*/ 147738 h 590950"/>
              <a:gd name="connsiteX5" fmla="*/ 36934 w 1013795"/>
              <a:gd name="connsiteY5" fmla="*/ 147738 h 590950"/>
              <a:gd name="connsiteX6" fmla="*/ 73869 w 1013795"/>
              <a:gd name="connsiteY6" fmla="*/ 147738 h 590950"/>
              <a:gd name="connsiteX7" fmla="*/ 73869 w 1013795"/>
              <a:gd name="connsiteY7" fmla="*/ 443213 h 590950"/>
              <a:gd name="connsiteX8" fmla="*/ 36934 w 1013795"/>
              <a:gd name="connsiteY8" fmla="*/ 443213 h 590950"/>
              <a:gd name="connsiteX9" fmla="*/ 36934 w 1013795"/>
              <a:gd name="connsiteY9" fmla="*/ 147738 h 590950"/>
              <a:gd name="connsiteX10" fmla="*/ 92336 w 1013795"/>
              <a:gd name="connsiteY10" fmla="*/ 147738 h 590950"/>
              <a:gd name="connsiteX11" fmla="*/ 718320 w 1013795"/>
              <a:gd name="connsiteY11" fmla="*/ 147738 h 590950"/>
              <a:gd name="connsiteX12" fmla="*/ 718320 w 1013795"/>
              <a:gd name="connsiteY12" fmla="*/ 0 h 590950"/>
              <a:gd name="connsiteX13" fmla="*/ 1013795 w 1013795"/>
              <a:gd name="connsiteY13" fmla="*/ 295475 h 590950"/>
              <a:gd name="connsiteX14" fmla="*/ 718320 w 1013795"/>
              <a:gd name="connsiteY14" fmla="*/ 590950 h 590950"/>
              <a:gd name="connsiteX15" fmla="*/ 718320 w 1013795"/>
              <a:gd name="connsiteY15" fmla="*/ 443213 h 590950"/>
              <a:gd name="connsiteX16" fmla="*/ 92336 w 1013795"/>
              <a:gd name="connsiteY16" fmla="*/ 443213 h 590950"/>
              <a:gd name="connsiteX17" fmla="*/ 92336 w 1013795"/>
              <a:gd name="connsiteY17" fmla="*/ 147738 h 590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13795" h="590950" extrusionOk="0">
                <a:moveTo>
                  <a:pt x="0" y="147738"/>
                </a:moveTo>
                <a:cubicBezTo>
                  <a:pt x="5049" y="147928"/>
                  <a:pt x="10855" y="148333"/>
                  <a:pt x="18467" y="147738"/>
                </a:cubicBezTo>
                <a:cubicBezTo>
                  <a:pt x="8501" y="295090"/>
                  <a:pt x="11576" y="315165"/>
                  <a:pt x="18467" y="443213"/>
                </a:cubicBezTo>
                <a:cubicBezTo>
                  <a:pt x="9575" y="443018"/>
                  <a:pt x="4781" y="443277"/>
                  <a:pt x="0" y="443213"/>
                </a:cubicBezTo>
                <a:cubicBezTo>
                  <a:pt x="1840" y="356213"/>
                  <a:pt x="-5431" y="277299"/>
                  <a:pt x="0" y="147738"/>
                </a:cubicBezTo>
                <a:close/>
                <a:moveTo>
                  <a:pt x="36934" y="147738"/>
                </a:moveTo>
                <a:cubicBezTo>
                  <a:pt x="45818" y="149039"/>
                  <a:pt x="62521" y="149064"/>
                  <a:pt x="73869" y="147738"/>
                </a:cubicBezTo>
                <a:cubicBezTo>
                  <a:pt x="85467" y="272604"/>
                  <a:pt x="73031" y="365627"/>
                  <a:pt x="73869" y="443213"/>
                </a:cubicBezTo>
                <a:cubicBezTo>
                  <a:pt x="64136" y="444604"/>
                  <a:pt x="47151" y="445032"/>
                  <a:pt x="36934" y="443213"/>
                </a:cubicBezTo>
                <a:cubicBezTo>
                  <a:pt x="34951" y="330950"/>
                  <a:pt x="24447" y="294415"/>
                  <a:pt x="36934" y="147738"/>
                </a:cubicBezTo>
                <a:close/>
                <a:moveTo>
                  <a:pt x="92336" y="147738"/>
                </a:moveTo>
                <a:cubicBezTo>
                  <a:pt x="271082" y="124660"/>
                  <a:pt x="531754" y="161183"/>
                  <a:pt x="718320" y="147738"/>
                </a:cubicBezTo>
                <a:cubicBezTo>
                  <a:pt x="714620" y="113516"/>
                  <a:pt x="713465" y="63861"/>
                  <a:pt x="718320" y="0"/>
                </a:cubicBezTo>
                <a:cubicBezTo>
                  <a:pt x="854958" y="111169"/>
                  <a:pt x="917140" y="188314"/>
                  <a:pt x="1013795" y="295475"/>
                </a:cubicBezTo>
                <a:cubicBezTo>
                  <a:pt x="945024" y="393191"/>
                  <a:pt x="785270" y="519303"/>
                  <a:pt x="718320" y="590950"/>
                </a:cubicBezTo>
                <a:cubicBezTo>
                  <a:pt x="724897" y="533424"/>
                  <a:pt x="717970" y="491368"/>
                  <a:pt x="718320" y="443213"/>
                </a:cubicBezTo>
                <a:cubicBezTo>
                  <a:pt x="538324" y="424629"/>
                  <a:pt x="249155" y="445849"/>
                  <a:pt x="92336" y="443213"/>
                </a:cubicBezTo>
                <a:cubicBezTo>
                  <a:pt x="90291" y="370981"/>
                  <a:pt x="101486" y="283379"/>
                  <a:pt x="92336" y="147738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4276653076">
                  <a:prstGeom prst="stripedRightArrow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Afbeelding 41">
            <a:extLst>
              <a:ext uri="{FF2B5EF4-FFF2-40B4-BE49-F238E27FC236}">
                <a16:creationId xmlns:a16="http://schemas.microsoft.com/office/drawing/2014/main" id="{6ED30B6D-77D1-884E-F5DF-765FADBFD4C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9244" t="19216" r="29375" b="25205"/>
          <a:stretch/>
        </p:blipFill>
        <p:spPr>
          <a:xfrm>
            <a:off x="7203600" y="1529738"/>
            <a:ext cx="3982799" cy="2841810"/>
          </a:xfrm>
          <a:custGeom>
            <a:avLst/>
            <a:gdLst>
              <a:gd name="connsiteX0" fmla="*/ 0 w 1753289"/>
              <a:gd name="connsiteY0" fmla="*/ 0 h 2620152"/>
              <a:gd name="connsiteX1" fmla="*/ 619495 w 1753289"/>
              <a:gd name="connsiteY1" fmla="*/ 0 h 2620152"/>
              <a:gd name="connsiteX2" fmla="*/ 1186392 w 1753289"/>
              <a:gd name="connsiteY2" fmla="*/ 0 h 2620152"/>
              <a:gd name="connsiteX3" fmla="*/ 1753289 w 1753289"/>
              <a:gd name="connsiteY3" fmla="*/ 0 h 2620152"/>
              <a:gd name="connsiteX4" fmla="*/ 1753289 w 1753289"/>
              <a:gd name="connsiteY4" fmla="*/ 655038 h 2620152"/>
              <a:gd name="connsiteX5" fmla="*/ 1753289 w 1753289"/>
              <a:gd name="connsiteY5" fmla="*/ 1310076 h 2620152"/>
              <a:gd name="connsiteX6" fmla="*/ 1753289 w 1753289"/>
              <a:gd name="connsiteY6" fmla="*/ 1886509 h 2620152"/>
              <a:gd name="connsiteX7" fmla="*/ 1753289 w 1753289"/>
              <a:gd name="connsiteY7" fmla="*/ 2620152 h 2620152"/>
              <a:gd name="connsiteX8" fmla="*/ 1151326 w 1753289"/>
              <a:gd name="connsiteY8" fmla="*/ 2620152 h 2620152"/>
              <a:gd name="connsiteX9" fmla="*/ 549364 w 1753289"/>
              <a:gd name="connsiteY9" fmla="*/ 2620152 h 2620152"/>
              <a:gd name="connsiteX10" fmla="*/ 0 w 1753289"/>
              <a:gd name="connsiteY10" fmla="*/ 2620152 h 2620152"/>
              <a:gd name="connsiteX11" fmla="*/ 0 w 1753289"/>
              <a:gd name="connsiteY11" fmla="*/ 1912711 h 2620152"/>
              <a:gd name="connsiteX12" fmla="*/ 0 w 1753289"/>
              <a:gd name="connsiteY12" fmla="*/ 1310076 h 2620152"/>
              <a:gd name="connsiteX13" fmla="*/ 0 w 1753289"/>
              <a:gd name="connsiteY13" fmla="*/ 707441 h 2620152"/>
              <a:gd name="connsiteX14" fmla="*/ 0 w 1753289"/>
              <a:gd name="connsiteY14" fmla="*/ 0 h 2620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53289" h="2620152" fill="none" extrusionOk="0">
                <a:moveTo>
                  <a:pt x="0" y="0"/>
                </a:moveTo>
                <a:cubicBezTo>
                  <a:pt x="205997" y="-29626"/>
                  <a:pt x="392299" y="18936"/>
                  <a:pt x="619495" y="0"/>
                </a:cubicBezTo>
                <a:cubicBezTo>
                  <a:pt x="846692" y="-18936"/>
                  <a:pt x="991554" y="-15517"/>
                  <a:pt x="1186392" y="0"/>
                </a:cubicBezTo>
                <a:cubicBezTo>
                  <a:pt x="1381230" y="15517"/>
                  <a:pt x="1618521" y="-10781"/>
                  <a:pt x="1753289" y="0"/>
                </a:cubicBezTo>
                <a:cubicBezTo>
                  <a:pt x="1780008" y="324673"/>
                  <a:pt x="1749547" y="405556"/>
                  <a:pt x="1753289" y="655038"/>
                </a:cubicBezTo>
                <a:cubicBezTo>
                  <a:pt x="1757031" y="904520"/>
                  <a:pt x="1728038" y="1111788"/>
                  <a:pt x="1753289" y="1310076"/>
                </a:cubicBezTo>
                <a:cubicBezTo>
                  <a:pt x="1778540" y="1508364"/>
                  <a:pt x="1746514" y="1743124"/>
                  <a:pt x="1753289" y="1886509"/>
                </a:cubicBezTo>
                <a:cubicBezTo>
                  <a:pt x="1760064" y="2029894"/>
                  <a:pt x="1781617" y="2288285"/>
                  <a:pt x="1753289" y="2620152"/>
                </a:cubicBezTo>
                <a:cubicBezTo>
                  <a:pt x="1625517" y="2618857"/>
                  <a:pt x="1281625" y="2622048"/>
                  <a:pt x="1151326" y="2620152"/>
                </a:cubicBezTo>
                <a:cubicBezTo>
                  <a:pt x="1021027" y="2618256"/>
                  <a:pt x="806630" y="2597983"/>
                  <a:pt x="549364" y="2620152"/>
                </a:cubicBezTo>
                <a:cubicBezTo>
                  <a:pt x="292098" y="2642321"/>
                  <a:pt x="158926" y="2593706"/>
                  <a:pt x="0" y="2620152"/>
                </a:cubicBezTo>
                <a:cubicBezTo>
                  <a:pt x="-16675" y="2418509"/>
                  <a:pt x="-11958" y="2260302"/>
                  <a:pt x="0" y="1912711"/>
                </a:cubicBezTo>
                <a:cubicBezTo>
                  <a:pt x="11958" y="1565120"/>
                  <a:pt x="5977" y="1471213"/>
                  <a:pt x="0" y="1310076"/>
                </a:cubicBezTo>
                <a:cubicBezTo>
                  <a:pt x="-5977" y="1148939"/>
                  <a:pt x="3951" y="959086"/>
                  <a:pt x="0" y="707441"/>
                </a:cubicBezTo>
                <a:cubicBezTo>
                  <a:pt x="-3951" y="455796"/>
                  <a:pt x="32898" y="167518"/>
                  <a:pt x="0" y="0"/>
                </a:cubicBezTo>
                <a:close/>
              </a:path>
              <a:path w="1753289" h="2620152" stroke="0" extrusionOk="0">
                <a:moveTo>
                  <a:pt x="0" y="0"/>
                </a:moveTo>
                <a:cubicBezTo>
                  <a:pt x="172828" y="2766"/>
                  <a:pt x="305317" y="20405"/>
                  <a:pt x="531831" y="0"/>
                </a:cubicBezTo>
                <a:cubicBezTo>
                  <a:pt x="758345" y="-20405"/>
                  <a:pt x="932480" y="-26510"/>
                  <a:pt x="1098728" y="0"/>
                </a:cubicBezTo>
                <a:cubicBezTo>
                  <a:pt x="1264976" y="26510"/>
                  <a:pt x="1513455" y="25642"/>
                  <a:pt x="1753289" y="0"/>
                </a:cubicBezTo>
                <a:cubicBezTo>
                  <a:pt x="1744626" y="215236"/>
                  <a:pt x="1727599" y="442809"/>
                  <a:pt x="1753289" y="576433"/>
                </a:cubicBezTo>
                <a:cubicBezTo>
                  <a:pt x="1778979" y="710057"/>
                  <a:pt x="1731442" y="939273"/>
                  <a:pt x="1753289" y="1257673"/>
                </a:cubicBezTo>
                <a:cubicBezTo>
                  <a:pt x="1775136" y="1576073"/>
                  <a:pt x="1767322" y="1647714"/>
                  <a:pt x="1753289" y="1938912"/>
                </a:cubicBezTo>
                <a:cubicBezTo>
                  <a:pt x="1739256" y="2230110"/>
                  <a:pt x="1774570" y="2306936"/>
                  <a:pt x="1753289" y="2620152"/>
                </a:cubicBezTo>
                <a:cubicBezTo>
                  <a:pt x="1490579" y="2619400"/>
                  <a:pt x="1323311" y="2596215"/>
                  <a:pt x="1168859" y="2620152"/>
                </a:cubicBezTo>
                <a:cubicBezTo>
                  <a:pt x="1014407" y="2644090"/>
                  <a:pt x="731126" y="2636826"/>
                  <a:pt x="584430" y="2620152"/>
                </a:cubicBezTo>
                <a:cubicBezTo>
                  <a:pt x="437734" y="2603478"/>
                  <a:pt x="182522" y="2600202"/>
                  <a:pt x="0" y="2620152"/>
                </a:cubicBezTo>
                <a:cubicBezTo>
                  <a:pt x="-5415" y="2441686"/>
                  <a:pt x="1874" y="2187485"/>
                  <a:pt x="0" y="1912711"/>
                </a:cubicBezTo>
                <a:cubicBezTo>
                  <a:pt x="-1874" y="1637937"/>
                  <a:pt x="-10091" y="1450653"/>
                  <a:pt x="0" y="1257673"/>
                </a:cubicBezTo>
                <a:cubicBezTo>
                  <a:pt x="10091" y="1064693"/>
                  <a:pt x="-17448" y="881979"/>
                  <a:pt x="0" y="681240"/>
                </a:cubicBezTo>
                <a:cubicBezTo>
                  <a:pt x="17448" y="480501"/>
                  <a:pt x="2137" y="193588"/>
                  <a:pt x="0" y="0"/>
                </a:cubicBezTo>
                <a:close/>
              </a:path>
            </a:pathLst>
          </a:custGeom>
          <a:ln w="57150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84037236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</p:pic>
      <p:sp>
        <p:nvSpPr>
          <p:cNvPr id="43" name="Ovaal 42">
            <a:extLst>
              <a:ext uri="{FF2B5EF4-FFF2-40B4-BE49-F238E27FC236}">
                <a16:creationId xmlns:a16="http://schemas.microsoft.com/office/drawing/2014/main" id="{E60701C4-6748-6F9D-3FCF-2EEAF0A6A84B}"/>
              </a:ext>
            </a:extLst>
          </p:cNvPr>
          <p:cNvSpPr/>
          <p:nvPr/>
        </p:nvSpPr>
        <p:spPr>
          <a:xfrm>
            <a:off x="3785071" y="2158452"/>
            <a:ext cx="1354088" cy="409533"/>
          </a:xfrm>
          <a:custGeom>
            <a:avLst/>
            <a:gdLst>
              <a:gd name="connsiteX0" fmla="*/ 0 w 1354088"/>
              <a:gd name="connsiteY0" fmla="*/ 204767 h 409533"/>
              <a:gd name="connsiteX1" fmla="*/ 677044 w 1354088"/>
              <a:gd name="connsiteY1" fmla="*/ 0 h 409533"/>
              <a:gd name="connsiteX2" fmla="*/ 1354088 w 1354088"/>
              <a:gd name="connsiteY2" fmla="*/ 204767 h 409533"/>
              <a:gd name="connsiteX3" fmla="*/ 677044 w 1354088"/>
              <a:gd name="connsiteY3" fmla="*/ 409534 h 409533"/>
              <a:gd name="connsiteX4" fmla="*/ 0 w 1354088"/>
              <a:gd name="connsiteY4" fmla="*/ 204767 h 40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4088" h="409533" extrusionOk="0">
                <a:moveTo>
                  <a:pt x="0" y="204767"/>
                </a:moveTo>
                <a:cubicBezTo>
                  <a:pt x="-4403" y="118325"/>
                  <a:pt x="303713" y="26113"/>
                  <a:pt x="677044" y="0"/>
                </a:cubicBezTo>
                <a:cubicBezTo>
                  <a:pt x="1069747" y="-9948"/>
                  <a:pt x="1363882" y="86889"/>
                  <a:pt x="1354088" y="204767"/>
                </a:cubicBezTo>
                <a:cubicBezTo>
                  <a:pt x="1397627" y="308056"/>
                  <a:pt x="1050698" y="415614"/>
                  <a:pt x="677044" y="409534"/>
                </a:cubicBezTo>
                <a:cubicBezTo>
                  <a:pt x="309006" y="418853"/>
                  <a:pt x="-5971" y="311692"/>
                  <a:pt x="0" y="204767"/>
                </a:cubicBezTo>
                <a:close/>
              </a:path>
            </a:pathLst>
          </a:custGeom>
          <a:noFill/>
          <a:ln w="57150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634779923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80856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FCCAE9-54E3-A2CE-9910-332425C885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BA965-669A-9C16-95CC-ACE3ECF9C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2753" y="365125"/>
            <a:ext cx="7088650" cy="1325563"/>
          </a:xfrm>
        </p:spPr>
        <p:txBody>
          <a:bodyPr/>
          <a:lstStyle/>
          <a:p>
            <a:r>
              <a:rPr lang="nl-NL" dirty="0"/>
              <a:t>Openen van het eerste bestand!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BCBBA8-8BDD-3FDE-4404-C6501076BAA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871883"/>
            <a:ext cx="713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DINEngschrift" pitchFamily="2" charset="0"/>
              </a:rPr>
              <a:t>LAYOUT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7AED2A-D99C-DA5C-6FD0-7153D62828D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3683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03ACC93-F67F-2F01-2AC3-C95F054486E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5864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E5D049-A713-5C25-536D-C253A2207BF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8045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6FCA4C5-CD8C-53CA-CD85-6CD1B3C3EDE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0226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27B288E-AA11-3777-F557-9D4CF22170F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2407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27733E-DA4F-391A-EAF3-BF15F4605F4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284510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#000E29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68E6F3-CE95-F144-06E8-9042A9403EB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065971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#003399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7DC5B0-8D62-7032-0F7C-06EE514A944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852194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#D9DEF1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144D625-B56C-9C49-0E09-429C75535E3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631713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#F5F6FC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47DC2A4-8CC1-5B24-2D23-D838803A48C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1" y="-414363"/>
            <a:ext cx="1113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* eigen kleur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0C23A2F5-6D69-8BCC-28F1-B4404302280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04814" y="8480661"/>
            <a:ext cx="15844701" cy="2892027"/>
          </a:xfrm>
          <a:custGeom>
            <a:avLst/>
            <a:gdLst>
              <a:gd name="connsiteX0" fmla="*/ 0 w 15844701"/>
              <a:gd name="connsiteY0" fmla="*/ 2511753 h 2892027"/>
              <a:gd name="connsiteX1" fmla="*/ 401380 w 15844701"/>
              <a:gd name="connsiteY1" fmla="*/ 2110373 h 2892027"/>
              <a:gd name="connsiteX2" fmla="*/ 602163 w 15844701"/>
              <a:gd name="connsiteY2" fmla="*/ 1909590 h 2892027"/>
              <a:gd name="connsiteX3" fmla="*/ 702462 w 15844701"/>
              <a:gd name="connsiteY3" fmla="*/ 1809291 h 2892027"/>
              <a:gd name="connsiteX4" fmla="*/ 727489 w 15844701"/>
              <a:gd name="connsiteY4" fmla="*/ 1784264 h 2892027"/>
              <a:gd name="connsiteX5" fmla="*/ 741871 w 15844701"/>
              <a:gd name="connsiteY5" fmla="*/ 1770256 h 2892027"/>
              <a:gd name="connsiteX6" fmla="*/ 757747 w 15844701"/>
              <a:gd name="connsiteY6" fmla="*/ 1755127 h 2892027"/>
              <a:gd name="connsiteX7" fmla="*/ 821064 w 15844701"/>
              <a:gd name="connsiteY7" fmla="*/ 1694612 h 2892027"/>
              <a:gd name="connsiteX8" fmla="*/ 1934244 w 15844701"/>
              <a:gd name="connsiteY8" fmla="*/ 847399 h 2892027"/>
              <a:gd name="connsiteX9" fmla="*/ 3212347 w 15844701"/>
              <a:gd name="connsiteY9" fmla="*/ 278669 h 2892027"/>
              <a:gd name="connsiteX10" fmla="*/ 3380445 w 15844701"/>
              <a:gd name="connsiteY10" fmla="*/ 229173 h 2892027"/>
              <a:gd name="connsiteX11" fmla="*/ 3549476 w 15844701"/>
              <a:gd name="connsiteY11" fmla="*/ 182666 h 2892027"/>
              <a:gd name="connsiteX12" fmla="*/ 3720376 w 15844701"/>
              <a:gd name="connsiteY12" fmla="*/ 143817 h 2892027"/>
              <a:gd name="connsiteX13" fmla="*/ 3891835 w 15844701"/>
              <a:gd name="connsiteY13" fmla="*/ 107956 h 2892027"/>
              <a:gd name="connsiteX14" fmla="*/ 4064602 w 15844701"/>
              <a:gd name="connsiteY14" fmla="*/ 77885 h 2892027"/>
              <a:gd name="connsiteX15" fmla="*/ 4151079 w 15844701"/>
              <a:gd name="connsiteY15" fmla="*/ 63877 h 2892027"/>
              <a:gd name="connsiteX16" fmla="*/ 4238117 w 15844701"/>
              <a:gd name="connsiteY16" fmla="*/ 52857 h 2892027"/>
              <a:gd name="connsiteX17" fmla="*/ 4412191 w 15844701"/>
              <a:gd name="connsiteY17" fmla="*/ 31565 h 2892027"/>
              <a:gd name="connsiteX18" fmla="*/ 4586826 w 15844701"/>
              <a:gd name="connsiteY18" fmla="*/ 17370 h 2892027"/>
              <a:gd name="connsiteX19" fmla="*/ 4674236 w 15844701"/>
              <a:gd name="connsiteY19" fmla="*/ 11020 h 2892027"/>
              <a:gd name="connsiteX20" fmla="*/ 4761648 w 15844701"/>
              <a:gd name="connsiteY20" fmla="*/ 6164 h 2892027"/>
              <a:gd name="connsiteX21" fmla="*/ 4936842 w 15844701"/>
              <a:gd name="connsiteY21" fmla="*/ 1868 h 2892027"/>
              <a:gd name="connsiteX22" fmla="*/ 5024440 w 15844701"/>
              <a:gd name="connsiteY22" fmla="*/ 0 h 2892027"/>
              <a:gd name="connsiteX23" fmla="*/ 5112038 w 15844701"/>
              <a:gd name="connsiteY23" fmla="*/ 1494 h 2892027"/>
              <a:gd name="connsiteX24" fmla="*/ 5287233 w 15844701"/>
              <a:gd name="connsiteY24" fmla="*/ 6164 h 2892027"/>
              <a:gd name="connsiteX25" fmla="*/ 5330938 w 15844701"/>
              <a:gd name="connsiteY25" fmla="*/ 7471 h 2892027"/>
              <a:gd name="connsiteX26" fmla="*/ 5374644 w 15844701"/>
              <a:gd name="connsiteY26" fmla="*/ 10459 h 2892027"/>
              <a:gd name="connsiteX27" fmla="*/ 5462055 w 15844701"/>
              <a:gd name="connsiteY27" fmla="*/ 16810 h 2892027"/>
              <a:gd name="connsiteX28" fmla="*/ 5636876 w 15844701"/>
              <a:gd name="connsiteY28" fmla="*/ 30444 h 2892027"/>
              <a:gd name="connsiteX29" fmla="*/ 5810764 w 15844701"/>
              <a:gd name="connsiteY29" fmla="*/ 51923 h 2892027"/>
              <a:gd name="connsiteX30" fmla="*/ 5984278 w 15844701"/>
              <a:gd name="connsiteY30" fmla="*/ 76391 h 2892027"/>
              <a:gd name="connsiteX31" fmla="*/ 7331488 w 15844701"/>
              <a:gd name="connsiteY31" fmla="*/ 453677 h 2892027"/>
              <a:gd name="connsiteX32" fmla="*/ 8555986 w 15844701"/>
              <a:gd name="connsiteY32" fmla="*/ 1130364 h 2892027"/>
              <a:gd name="connsiteX33" fmla="*/ 8835588 w 15844701"/>
              <a:gd name="connsiteY33" fmla="*/ 1341606 h 2892027"/>
              <a:gd name="connsiteX34" fmla="*/ 8970253 w 15844701"/>
              <a:gd name="connsiteY34" fmla="*/ 1453858 h 2892027"/>
              <a:gd name="connsiteX35" fmla="*/ 9102864 w 15844701"/>
              <a:gd name="connsiteY35" fmla="*/ 1568538 h 2892027"/>
              <a:gd name="connsiteX36" fmla="*/ 9230244 w 15844701"/>
              <a:gd name="connsiteY36" fmla="*/ 1689008 h 2892027"/>
              <a:gd name="connsiteX37" fmla="*/ 9346979 w 15844701"/>
              <a:gd name="connsiteY37" fmla="*/ 1800887 h 2892027"/>
              <a:gd name="connsiteX38" fmla="*/ 9425797 w 15844701"/>
              <a:gd name="connsiteY38" fmla="*/ 1875597 h 2892027"/>
              <a:gd name="connsiteX39" fmla="*/ 9465021 w 15844701"/>
              <a:gd name="connsiteY39" fmla="*/ 1913138 h 2892027"/>
              <a:gd name="connsiteX40" fmla="*/ 9506111 w 15844701"/>
              <a:gd name="connsiteY40" fmla="*/ 1948626 h 2892027"/>
              <a:gd name="connsiteX41" fmla="*/ 10217164 w 15844701"/>
              <a:gd name="connsiteY41" fmla="*/ 2444327 h 2892027"/>
              <a:gd name="connsiteX42" fmla="*/ 11023659 w 15844701"/>
              <a:gd name="connsiteY42" fmla="*/ 2762592 h 2892027"/>
              <a:gd name="connsiteX43" fmla="*/ 11075957 w 15844701"/>
              <a:gd name="connsiteY43" fmla="*/ 2777348 h 2892027"/>
              <a:gd name="connsiteX44" fmla="*/ 11129001 w 15844701"/>
              <a:gd name="connsiteY44" fmla="*/ 2789301 h 2892027"/>
              <a:gd name="connsiteX45" fmla="*/ 11234902 w 15844701"/>
              <a:gd name="connsiteY45" fmla="*/ 2813208 h 2892027"/>
              <a:gd name="connsiteX46" fmla="*/ 11261425 w 15844701"/>
              <a:gd name="connsiteY46" fmla="*/ 2819372 h 2892027"/>
              <a:gd name="connsiteX47" fmla="*/ 11288134 w 15844701"/>
              <a:gd name="connsiteY47" fmla="*/ 2823855 h 2892027"/>
              <a:gd name="connsiteX48" fmla="*/ 11341738 w 15844701"/>
              <a:gd name="connsiteY48" fmla="*/ 2833006 h 2892027"/>
              <a:gd name="connsiteX49" fmla="*/ 11448760 w 15844701"/>
              <a:gd name="connsiteY49" fmla="*/ 2851684 h 2892027"/>
              <a:gd name="connsiteX50" fmla="*/ 11556529 w 15844701"/>
              <a:gd name="connsiteY50" fmla="*/ 2864758 h 2892027"/>
              <a:gd name="connsiteX51" fmla="*/ 11664485 w 15844701"/>
              <a:gd name="connsiteY51" fmla="*/ 2876338 h 2892027"/>
              <a:gd name="connsiteX52" fmla="*/ 11881332 w 15844701"/>
              <a:gd name="connsiteY52" fmla="*/ 2888852 h 2892027"/>
              <a:gd name="connsiteX53" fmla="*/ 11989848 w 15844701"/>
              <a:gd name="connsiteY53" fmla="*/ 2891654 h 2892027"/>
              <a:gd name="connsiteX54" fmla="*/ 12004229 w 15844701"/>
              <a:gd name="connsiteY54" fmla="*/ 2892027 h 2892027"/>
              <a:gd name="connsiteX55" fmla="*/ 12021973 w 15844701"/>
              <a:gd name="connsiteY55" fmla="*/ 2892027 h 2892027"/>
              <a:gd name="connsiteX56" fmla="*/ 12052230 w 15844701"/>
              <a:gd name="connsiteY56" fmla="*/ 2891467 h 2892027"/>
              <a:gd name="connsiteX57" fmla="*/ 12106583 w 15844701"/>
              <a:gd name="connsiteY57" fmla="*/ 2889786 h 2892027"/>
              <a:gd name="connsiteX58" fmla="*/ 12215099 w 15844701"/>
              <a:gd name="connsiteY58" fmla="*/ 2887358 h 2892027"/>
              <a:gd name="connsiteX59" fmla="*/ 12323428 w 15844701"/>
              <a:gd name="connsiteY59" fmla="*/ 2879140 h 2892027"/>
              <a:gd name="connsiteX60" fmla="*/ 12377594 w 15844701"/>
              <a:gd name="connsiteY60" fmla="*/ 2875218 h 2892027"/>
              <a:gd name="connsiteX61" fmla="*/ 12404675 w 15844701"/>
              <a:gd name="connsiteY61" fmla="*/ 2873350 h 2892027"/>
              <a:gd name="connsiteX62" fmla="*/ 12431571 w 15844701"/>
              <a:gd name="connsiteY62" fmla="*/ 2869988 h 2892027"/>
              <a:gd name="connsiteX63" fmla="*/ 12539340 w 15844701"/>
              <a:gd name="connsiteY63" fmla="*/ 2856353 h 2892027"/>
              <a:gd name="connsiteX64" fmla="*/ 12593319 w 15844701"/>
              <a:gd name="connsiteY64" fmla="*/ 2849816 h 2892027"/>
              <a:gd name="connsiteX65" fmla="*/ 12646736 w 15844701"/>
              <a:gd name="connsiteY65" fmla="*/ 2840104 h 2892027"/>
              <a:gd name="connsiteX66" fmla="*/ 12753758 w 15844701"/>
              <a:gd name="connsiteY66" fmla="*/ 2821613 h 2892027"/>
              <a:gd name="connsiteX67" fmla="*/ 12806803 w 15844701"/>
              <a:gd name="connsiteY67" fmla="*/ 2810407 h 2892027"/>
              <a:gd name="connsiteX68" fmla="*/ 12859660 w 15844701"/>
              <a:gd name="connsiteY68" fmla="*/ 2798266 h 2892027"/>
              <a:gd name="connsiteX69" fmla="*/ 12965562 w 15844701"/>
              <a:gd name="connsiteY69" fmla="*/ 2773799 h 2892027"/>
              <a:gd name="connsiteX70" fmla="*/ 13070155 w 15844701"/>
              <a:gd name="connsiteY70" fmla="*/ 2744475 h 2892027"/>
              <a:gd name="connsiteX71" fmla="*/ 13122453 w 15844701"/>
              <a:gd name="connsiteY71" fmla="*/ 2730093 h 2892027"/>
              <a:gd name="connsiteX72" fmla="*/ 13174002 w 15844701"/>
              <a:gd name="connsiteY72" fmla="*/ 2713097 h 2892027"/>
              <a:gd name="connsiteX73" fmla="*/ 13277103 w 15844701"/>
              <a:gd name="connsiteY73" fmla="*/ 2679104 h 2892027"/>
              <a:gd name="connsiteX74" fmla="*/ 13302878 w 15844701"/>
              <a:gd name="connsiteY74" fmla="*/ 2670699 h 2892027"/>
              <a:gd name="connsiteX75" fmla="*/ 13328092 w 15844701"/>
              <a:gd name="connsiteY75" fmla="*/ 2660800 h 2892027"/>
              <a:gd name="connsiteX76" fmla="*/ 13378708 w 15844701"/>
              <a:gd name="connsiteY76" fmla="*/ 2641002 h 2892027"/>
              <a:gd name="connsiteX77" fmla="*/ 13479940 w 15844701"/>
              <a:gd name="connsiteY77" fmla="*/ 2601779 h 2892027"/>
              <a:gd name="connsiteX78" fmla="*/ 13579118 w 15844701"/>
              <a:gd name="connsiteY78" fmla="*/ 2557513 h 2892027"/>
              <a:gd name="connsiteX79" fmla="*/ 13774672 w 15844701"/>
              <a:gd name="connsiteY79" fmla="*/ 2463005 h 2892027"/>
              <a:gd name="connsiteX80" fmla="*/ 13869927 w 15844701"/>
              <a:gd name="connsiteY80" fmla="*/ 2410895 h 2892027"/>
              <a:gd name="connsiteX81" fmla="*/ 13964622 w 15844701"/>
              <a:gd name="connsiteY81" fmla="*/ 2357664 h 2892027"/>
              <a:gd name="connsiteX82" fmla="*/ 14056329 w 15844701"/>
              <a:gd name="connsiteY82" fmla="*/ 2299390 h 2892027"/>
              <a:gd name="connsiteX83" fmla="*/ 14147289 w 15844701"/>
              <a:gd name="connsiteY83" fmla="*/ 2240182 h 2892027"/>
              <a:gd name="connsiteX84" fmla="*/ 14236007 w 15844701"/>
              <a:gd name="connsiteY84" fmla="*/ 2177612 h 2892027"/>
              <a:gd name="connsiteX85" fmla="*/ 14280273 w 15844701"/>
              <a:gd name="connsiteY85" fmla="*/ 2146047 h 2892027"/>
              <a:gd name="connsiteX86" fmla="*/ 14323044 w 15844701"/>
              <a:gd name="connsiteY86" fmla="*/ 2112428 h 2892027"/>
              <a:gd name="connsiteX87" fmla="*/ 14408774 w 15844701"/>
              <a:gd name="connsiteY87" fmla="*/ 2045936 h 2892027"/>
              <a:gd name="connsiteX88" fmla="*/ 14491141 w 15844701"/>
              <a:gd name="connsiteY88" fmla="*/ 1975335 h 2892027"/>
              <a:gd name="connsiteX89" fmla="*/ 14532419 w 15844701"/>
              <a:gd name="connsiteY89" fmla="*/ 1940034 h 2892027"/>
              <a:gd name="connsiteX90" fmla="*/ 14572949 w 15844701"/>
              <a:gd name="connsiteY90" fmla="*/ 1903987 h 2892027"/>
              <a:gd name="connsiteX91" fmla="*/ 14651582 w 15844701"/>
              <a:gd name="connsiteY91" fmla="*/ 1828903 h 2892027"/>
              <a:gd name="connsiteX92" fmla="*/ 14691178 w 15844701"/>
              <a:gd name="connsiteY92" fmla="*/ 1791735 h 2892027"/>
              <a:gd name="connsiteX93" fmla="*/ 14740673 w 15844701"/>
              <a:gd name="connsiteY93" fmla="*/ 1742426 h 2892027"/>
              <a:gd name="connsiteX94" fmla="*/ 14840971 w 15844701"/>
              <a:gd name="connsiteY94" fmla="*/ 1642128 h 2892027"/>
              <a:gd name="connsiteX95" fmla="*/ 15041754 w 15844701"/>
              <a:gd name="connsiteY95" fmla="*/ 1441344 h 2892027"/>
              <a:gd name="connsiteX96" fmla="*/ 15844702 w 15844701"/>
              <a:gd name="connsiteY96" fmla="*/ 638398 h 289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844701" h="2892027">
                <a:moveTo>
                  <a:pt x="0" y="2511753"/>
                </a:moveTo>
                <a:lnTo>
                  <a:pt x="401380" y="2110373"/>
                </a:lnTo>
                <a:lnTo>
                  <a:pt x="602163" y="1909590"/>
                </a:lnTo>
                <a:lnTo>
                  <a:pt x="702462" y="1809291"/>
                </a:lnTo>
                <a:lnTo>
                  <a:pt x="727489" y="1784264"/>
                </a:lnTo>
                <a:lnTo>
                  <a:pt x="741871" y="1770256"/>
                </a:lnTo>
                <a:lnTo>
                  <a:pt x="757747" y="1755127"/>
                </a:lnTo>
                <a:lnTo>
                  <a:pt x="821064" y="1694612"/>
                </a:lnTo>
                <a:cubicBezTo>
                  <a:pt x="1158380" y="1371490"/>
                  <a:pt x="1531744" y="1084977"/>
                  <a:pt x="1934244" y="847399"/>
                </a:cubicBezTo>
                <a:cubicBezTo>
                  <a:pt x="2336932" y="610381"/>
                  <a:pt x="2766701" y="419124"/>
                  <a:pt x="3212347" y="278669"/>
                </a:cubicBezTo>
                <a:cubicBezTo>
                  <a:pt x="3267632" y="259431"/>
                  <a:pt x="3324225" y="245236"/>
                  <a:pt x="3380445" y="229173"/>
                </a:cubicBezTo>
                <a:lnTo>
                  <a:pt x="3549476" y="182666"/>
                </a:lnTo>
                <a:lnTo>
                  <a:pt x="3720376" y="143817"/>
                </a:lnTo>
                <a:cubicBezTo>
                  <a:pt x="3777529" y="131490"/>
                  <a:pt x="3834122" y="117108"/>
                  <a:pt x="3891835" y="107956"/>
                </a:cubicBezTo>
                <a:lnTo>
                  <a:pt x="4064602" y="77885"/>
                </a:lnTo>
                <a:cubicBezTo>
                  <a:pt x="4093366" y="73216"/>
                  <a:pt x="4122129" y="67426"/>
                  <a:pt x="4151079" y="63877"/>
                </a:cubicBezTo>
                <a:lnTo>
                  <a:pt x="4238117" y="52857"/>
                </a:lnTo>
                <a:lnTo>
                  <a:pt x="4412191" y="31565"/>
                </a:lnTo>
                <a:cubicBezTo>
                  <a:pt x="4470278" y="25215"/>
                  <a:pt x="4528552" y="22039"/>
                  <a:pt x="4586826" y="17370"/>
                </a:cubicBezTo>
                <a:lnTo>
                  <a:pt x="4674236" y="11020"/>
                </a:lnTo>
                <a:cubicBezTo>
                  <a:pt x="4703373" y="9152"/>
                  <a:pt x="4732510" y="6350"/>
                  <a:pt x="4761648" y="6164"/>
                </a:cubicBezTo>
                <a:lnTo>
                  <a:pt x="4936842" y="1868"/>
                </a:lnTo>
                <a:lnTo>
                  <a:pt x="5024440" y="0"/>
                </a:lnTo>
                <a:cubicBezTo>
                  <a:pt x="5053577" y="0"/>
                  <a:pt x="5082901" y="1121"/>
                  <a:pt x="5112038" y="1494"/>
                </a:cubicBezTo>
                <a:lnTo>
                  <a:pt x="5287233" y="6164"/>
                </a:lnTo>
                <a:lnTo>
                  <a:pt x="5330938" y="7471"/>
                </a:lnTo>
                <a:cubicBezTo>
                  <a:pt x="5345507" y="8218"/>
                  <a:pt x="5360075" y="9526"/>
                  <a:pt x="5374644" y="10459"/>
                </a:cubicBezTo>
                <a:lnTo>
                  <a:pt x="5462055" y="16810"/>
                </a:lnTo>
                <a:lnTo>
                  <a:pt x="5636876" y="30444"/>
                </a:lnTo>
                <a:lnTo>
                  <a:pt x="5810764" y="51923"/>
                </a:lnTo>
                <a:cubicBezTo>
                  <a:pt x="5868664" y="59581"/>
                  <a:pt x="5926938" y="65558"/>
                  <a:pt x="5984278" y="76391"/>
                </a:cubicBezTo>
                <a:cubicBezTo>
                  <a:pt x="6445799" y="150728"/>
                  <a:pt x="6898542" y="277735"/>
                  <a:pt x="7331488" y="453677"/>
                </a:cubicBezTo>
                <a:cubicBezTo>
                  <a:pt x="7764246" y="630366"/>
                  <a:pt x="8174965" y="859540"/>
                  <a:pt x="8555986" y="1130364"/>
                </a:cubicBezTo>
                <a:cubicBezTo>
                  <a:pt x="8652735" y="1195922"/>
                  <a:pt x="8743134" y="1270258"/>
                  <a:pt x="8835588" y="1341606"/>
                </a:cubicBezTo>
                <a:cubicBezTo>
                  <a:pt x="8882282" y="1376907"/>
                  <a:pt x="8925613" y="1415943"/>
                  <a:pt x="8970253" y="1453858"/>
                </a:cubicBezTo>
                <a:lnTo>
                  <a:pt x="9102864" y="1568538"/>
                </a:lnTo>
                <a:lnTo>
                  <a:pt x="9230244" y="1689008"/>
                </a:lnTo>
                <a:lnTo>
                  <a:pt x="9346979" y="1800887"/>
                </a:lnTo>
                <a:lnTo>
                  <a:pt x="9425797" y="1875597"/>
                </a:lnTo>
                <a:lnTo>
                  <a:pt x="9465021" y="1913138"/>
                </a:lnTo>
                <a:cubicBezTo>
                  <a:pt x="9478281" y="1925466"/>
                  <a:pt x="9492476" y="1936859"/>
                  <a:pt x="9506111" y="1948626"/>
                </a:cubicBezTo>
                <a:cubicBezTo>
                  <a:pt x="9723517" y="2139884"/>
                  <a:pt x="9962589" y="2306300"/>
                  <a:pt x="10217164" y="2444327"/>
                </a:cubicBezTo>
                <a:cubicBezTo>
                  <a:pt x="10472672" y="2581047"/>
                  <a:pt x="10744057" y="2686948"/>
                  <a:pt x="11023659" y="2762592"/>
                </a:cubicBezTo>
                <a:lnTo>
                  <a:pt x="11075957" y="2777348"/>
                </a:lnTo>
                <a:cubicBezTo>
                  <a:pt x="11093514" y="2781830"/>
                  <a:pt x="11111257" y="2785192"/>
                  <a:pt x="11129001" y="2789301"/>
                </a:cubicBezTo>
                <a:lnTo>
                  <a:pt x="11234902" y="2813208"/>
                </a:lnTo>
                <a:lnTo>
                  <a:pt x="11261425" y="2819372"/>
                </a:lnTo>
                <a:lnTo>
                  <a:pt x="11288134" y="2823855"/>
                </a:lnTo>
                <a:lnTo>
                  <a:pt x="11341738" y="2833006"/>
                </a:lnTo>
                <a:lnTo>
                  <a:pt x="11448760" y="2851684"/>
                </a:lnTo>
                <a:lnTo>
                  <a:pt x="11556529" y="2864758"/>
                </a:lnTo>
                <a:cubicBezTo>
                  <a:pt x="11592390" y="2869054"/>
                  <a:pt x="11628252" y="2874844"/>
                  <a:pt x="11664485" y="2876338"/>
                </a:cubicBezTo>
                <a:cubicBezTo>
                  <a:pt x="11736768" y="2880448"/>
                  <a:pt x="11808676" y="2889413"/>
                  <a:pt x="11881332" y="2888852"/>
                </a:cubicBezTo>
                <a:lnTo>
                  <a:pt x="11989848" y="2891654"/>
                </a:lnTo>
                <a:cubicBezTo>
                  <a:pt x="11994704" y="2891654"/>
                  <a:pt x="11998066" y="2892027"/>
                  <a:pt x="12004229" y="2892027"/>
                </a:cubicBezTo>
                <a:lnTo>
                  <a:pt x="12021973" y="2892027"/>
                </a:lnTo>
                <a:cubicBezTo>
                  <a:pt x="12035047" y="2892027"/>
                  <a:pt x="12043079" y="2891654"/>
                  <a:pt x="12052230" y="2891467"/>
                </a:cubicBezTo>
                <a:lnTo>
                  <a:pt x="12106583" y="2889786"/>
                </a:lnTo>
                <a:lnTo>
                  <a:pt x="12215099" y="2887358"/>
                </a:lnTo>
                <a:cubicBezTo>
                  <a:pt x="12251146" y="2885117"/>
                  <a:pt x="12287194" y="2881755"/>
                  <a:pt x="12323428" y="2879140"/>
                </a:cubicBezTo>
                <a:lnTo>
                  <a:pt x="12377594" y="2875218"/>
                </a:lnTo>
                <a:lnTo>
                  <a:pt x="12404675" y="2873350"/>
                </a:lnTo>
                <a:lnTo>
                  <a:pt x="12431571" y="2869988"/>
                </a:lnTo>
                <a:lnTo>
                  <a:pt x="12539340" y="2856353"/>
                </a:lnTo>
                <a:lnTo>
                  <a:pt x="12593319" y="2849816"/>
                </a:lnTo>
                <a:lnTo>
                  <a:pt x="12646736" y="2840104"/>
                </a:lnTo>
                <a:lnTo>
                  <a:pt x="12753758" y="2821613"/>
                </a:lnTo>
                <a:cubicBezTo>
                  <a:pt x="12771689" y="2819185"/>
                  <a:pt x="12789246" y="2814516"/>
                  <a:pt x="12806803" y="2810407"/>
                </a:cubicBezTo>
                <a:lnTo>
                  <a:pt x="12859660" y="2798266"/>
                </a:lnTo>
                <a:cubicBezTo>
                  <a:pt x="12894774" y="2789861"/>
                  <a:pt x="12930448" y="2783324"/>
                  <a:pt x="12965562" y="2773799"/>
                </a:cubicBezTo>
                <a:lnTo>
                  <a:pt x="13070155" y="2744475"/>
                </a:lnTo>
                <a:lnTo>
                  <a:pt x="13122453" y="2730093"/>
                </a:lnTo>
                <a:cubicBezTo>
                  <a:pt x="13139823" y="2725050"/>
                  <a:pt x="13156819" y="2718700"/>
                  <a:pt x="13174002" y="2713097"/>
                </a:cubicBezTo>
                <a:lnTo>
                  <a:pt x="13277103" y="2679104"/>
                </a:lnTo>
                <a:lnTo>
                  <a:pt x="13302878" y="2670699"/>
                </a:lnTo>
                <a:lnTo>
                  <a:pt x="13328092" y="2660800"/>
                </a:lnTo>
                <a:lnTo>
                  <a:pt x="13378708" y="2641002"/>
                </a:lnTo>
                <a:cubicBezTo>
                  <a:pt x="13412328" y="2627741"/>
                  <a:pt x="13446508" y="2615413"/>
                  <a:pt x="13479940" y="2601779"/>
                </a:cubicBezTo>
                <a:lnTo>
                  <a:pt x="13579118" y="2557513"/>
                </a:lnTo>
                <a:cubicBezTo>
                  <a:pt x="13646357" y="2530244"/>
                  <a:pt x="13709488" y="2494570"/>
                  <a:pt x="13774672" y="2463005"/>
                </a:cubicBezTo>
                <a:cubicBezTo>
                  <a:pt x="13807545" y="2447876"/>
                  <a:pt x="13838362" y="2428451"/>
                  <a:pt x="13869927" y="2410895"/>
                </a:cubicBezTo>
                <a:lnTo>
                  <a:pt x="13964622" y="2357664"/>
                </a:lnTo>
                <a:lnTo>
                  <a:pt x="14056329" y="2299390"/>
                </a:lnTo>
                <a:cubicBezTo>
                  <a:pt x="14086587" y="2279592"/>
                  <a:pt x="14118338" y="2262035"/>
                  <a:pt x="14147289" y="2240182"/>
                </a:cubicBezTo>
                <a:lnTo>
                  <a:pt x="14236007" y="2177612"/>
                </a:lnTo>
                <a:cubicBezTo>
                  <a:pt x="14250762" y="2166966"/>
                  <a:pt x="14266078" y="2157441"/>
                  <a:pt x="14280273" y="2146047"/>
                </a:cubicBezTo>
                <a:lnTo>
                  <a:pt x="14323044" y="2112428"/>
                </a:lnTo>
                <a:lnTo>
                  <a:pt x="14408774" y="2045936"/>
                </a:lnTo>
                <a:cubicBezTo>
                  <a:pt x="14436976" y="2023149"/>
                  <a:pt x="14463686" y="1998682"/>
                  <a:pt x="14491141" y="1975335"/>
                </a:cubicBezTo>
                <a:lnTo>
                  <a:pt x="14532419" y="1940034"/>
                </a:lnTo>
                <a:cubicBezTo>
                  <a:pt x="14546240" y="1928267"/>
                  <a:pt x="14560248" y="1916874"/>
                  <a:pt x="14572949" y="1903987"/>
                </a:cubicBezTo>
                <a:lnTo>
                  <a:pt x="14651582" y="1828903"/>
                </a:lnTo>
                <a:lnTo>
                  <a:pt x="14691178" y="1791735"/>
                </a:lnTo>
                <a:lnTo>
                  <a:pt x="14740673" y="1742426"/>
                </a:lnTo>
                <a:lnTo>
                  <a:pt x="14840971" y="1642128"/>
                </a:lnTo>
                <a:lnTo>
                  <a:pt x="15041754" y="1441344"/>
                </a:lnTo>
                <a:lnTo>
                  <a:pt x="15844702" y="638398"/>
                </a:lnTo>
              </a:path>
            </a:pathLst>
          </a:custGeom>
          <a:noFill/>
          <a:ln w="889000" cap="flat">
            <a:solidFill>
              <a:srgbClr val="003399"/>
            </a:solidFill>
            <a:prstDash val="solid"/>
            <a:miter/>
          </a:ln>
        </p:spPr>
        <p:txBody>
          <a:bodyPr rtlCol="0" anchor="ctr"/>
          <a:lstStyle/>
          <a:p>
            <a:endParaRPr lang="nl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88F8CF-D47A-3A48-7DD0-6B100083D19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510523"/>
            <a:ext cx="696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Kopje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04F8D14-9F52-6716-A44F-0B08C47E51C5}"/>
              </a:ext>
            </a:extLst>
          </p:cNvPr>
          <p:cNvSpPr txBox="1"/>
          <p:nvPr/>
        </p:nvSpPr>
        <p:spPr>
          <a:xfrm>
            <a:off x="149357" y="501660"/>
            <a:ext cx="1320811" cy="1131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nl-NL" dirty="0"/>
              <a:t>Voorbeelden</a:t>
            </a:r>
          </a:p>
          <a:p>
            <a:pPr>
              <a:lnSpc>
                <a:spcPct val="200000"/>
              </a:lnSpc>
            </a:pPr>
            <a:r>
              <a:rPr lang="nl-NL" b="1" dirty="0">
                <a:solidFill>
                  <a:schemeClr val="accent1"/>
                </a:solidFill>
              </a:rPr>
              <a:t>Oefenen!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0CBE75C-787A-2FD0-AAB1-94BD801EC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16</a:t>
            </a:fld>
            <a:endParaRPr lang="nl-NL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05BF956-22D4-49CE-9DEF-B5647EBB0A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8633116" y="7531687"/>
            <a:ext cx="20026035" cy="2930503"/>
          </a:xfrm>
          <a:custGeom>
            <a:avLst/>
            <a:gdLst>
              <a:gd name="connsiteX0" fmla="*/ 0 w 15844514"/>
              <a:gd name="connsiteY0" fmla="*/ 1873916 h 2930503"/>
              <a:gd name="connsiteX1" fmla="*/ 401380 w 15844514"/>
              <a:gd name="connsiteY1" fmla="*/ 1472536 h 2930503"/>
              <a:gd name="connsiteX2" fmla="*/ 602163 w 15844514"/>
              <a:gd name="connsiteY2" fmla="*/ 1271752 h 2930503"/>
              <a:gd name="connsiteX3" fmla="*/ 702462 w 15844514"/>
              <a:gd name="connsiteY3" fmla="*/ 1171454 h 2930503"/>
              <a:gd name="connsiteX4" fmla="*/ 727489 w 15844514"/>
              <a:gd name="connsiteY4" fmla="*/ 1146426 h 2930503"/>
              <a:gd name="connsiteX5" fmla="*/ 738509 w 15844514"/>
              <a:gd name="connsiteY5" fmla="*/ 1135780 h 2930503"/>
              <a:gd name="connsiteX6" fmla="*/ 748408 w 15844514"/>
              <a:gd name="connsiteY6" fmla="*/ 1126441 h 2930503"/>
              <a:gd name="connsiteX7" fmla="*/ 787818 w 15844514"/>
              <a:gd name="connsiteY7" fmla="*/ 1089086 h 2930503"/>
              <a:gd name="connsiteX8" fmla="*/ 1477392 w 15844514"/>
              <a:gd name="connsiteY8" fmla="*/ 563874 h 2930503"/>
              <a:gd name="connsiteX9" fmla="*/ 2269506 w 15844514"/>
              <a:gd name="connsiteY9" fmla="*/ 211430 h 2930503"/>
              <a:gd name="connsiteX10" fmla="*/ 2373726 w 15844514"/>
              <a:gd name="connsiteY10" fmla="*/ 180985 h 2930503"/>
              <a:gd name="connsiteX11" fmla="*/ 2478320 w 15844514"/>
              <a:gd name="connsiteY11" fmla="*/ 151661 h 2930503"/>
              <a:gd name="connsiteX12" fmla="*/ 2584409 w 15844514"/>
              <a:gd name="connsiteY12" fmla="*/ 128128 h 2930503"/>
              <a:gd name="connsiteX13" fmla="*/ 2690684 w 15844514"/>
              <a:gd name="connsiteY13" fmla="*/ 105715 h 2930503"/>
              <a:gd name="connsiteX14" fmla="*/ 2797706 w 15844514"/>
              <a:gd name="connsiteY14" fmla="*/ 87224 h 2930503"/>
              <a:gd name="connsiteX15" fmla="*/ 2851310 w 15844514"/>
              <a:gd name="connsiteY15" fmla="*/ 78259 h 2930503"/>
              <a:gd name="connsiteX16" fmla="*/ 2905289 w 15844514"/>
              <a:gd name="connsiteY16" fmla="*/ 71909 h 2930503"/>
              <a:gd name="connsiteX17" fmla="*/ 3013058 w 15844514"/>
              <a:gd name="connsiteY17" fmla="*/ 58461 h 2930503"/>
              <a:gd name="connsiteX18" fmla="*/ 3121388 w 15844514"/>
              <a:gd name="connsiteY18" fmla="*/ 50056 h 2930503"/>
              <a:gd name="connsiteX19" fmla="*/ 3175552 w 15844514"/>
              <a:gd name="connsiteY19" fmla="*/ 45947 h 2930503"/>
              <a:gd name="connsiteX20" fmla="*/ 3229717 w 15844514"/>
              <a:gd name="connsiteY20" fmla="*/ 42771 h 2930503"/>
              <a:gd name="connsiteX21" fmla="*/ 3338233 w 15844514"/>
              <a:gd name="connsiteY21" fmla="*/ 40344 h 2930503"/>
              <a:gd name="connsiteX22" fmla="*/ 3392585 w 15844514"/>
              <a:gd name="connsiteY22" fmla="*/ 38849 h 2930503"/>
              <a:gd name="connsiteX23" fmla="*/ 3446937 w 15844514"/>
              <a:gd name="connsiteY23" fmla="*/ 40157 h 2930503"/>
              <a:gd name="connsiteX24" fmla="*/ 3555453 w 15844514"/>
              <a:gd name="connsiteY24" fmla="*/ 42771 h 2930503"/>
              <a:gd name="connsiteX25" fmla="*/ 3582536 w 15844514"/>
              <a:gd name="connsiteY25" fmla="*/ 43332 h 2930503"/>
              <a:gd name="connsiteX26" fmla="*/ 3609618 w 15844514"/>
              <a:gd name="connsiteY26" fmla="*/ 45387 h 2930503"/>
              <a:gd name="connsiteX27" fmla="*/ 3663782 w 15844514"/>
              <a:gd name="connsiteY27" fmla="*/ 49682 h 2930503"/>
              <a:gd name="connsiteX28" fmla="*/ 3772112 w 15844514"/>
              <a:gd name="connsiteY28" fmla="*/ 57527 h 2930503"/>
              <a:gd name="connsiteX29" fmla="*/ 3879881 w 15844514"/>
              <a:gd name="connsiteY29" fmla="*/ 71348 h 2930503"/>
              <a:gd name="connsiteX30" fmla="*/ 3987464 w 15844514"/>
              <a:gd name="connsiteY30" fmla="*/ 86290 h 2930503"/>
              <a:gd name="connsiteX31" fmla="*/ 4822349 w 15844514"/>
              <a:gd name="connsiteY31" fmla="*/ 319946 h 2930503"/>
              <a:gd name="connsiteX32" fmla="*/ 5580844 w 15844514"/>
              <a:gd name="connsiteY32" fmla="*/ 739443 h 2930503"/>
              <a:gd name="connsiteX33" fmla="*/ 5754171 w 15844514"/>
              <a:gd name="connsiteY33" fmla="*/ 870186 h 2930503"/>
              <a:gd name="connsiteX34" fmla="*/ 5837473 w 15844514"/>
              <a:gd name="connsiteY34" fmla="*/ 939853 h 2930503"/>
              <a:gd name="connsiteX35" fmla="*/ 5920027 w 15844514"/>
              <a:gd name="connsiteY35" fmla="*/ 1010454 h 2930503"/>
              <a:gd name="connsiteX36" fmla="*/ 6087005 w 15844514"/>
              <a:gd name="connsiteY36" fmla="*/ 1169773 h 2930503"/>
              <a:gd name="connsiteX37" fmla="*/ 6213824 w 15844514"/>
              <a:gd name="connsiteY37" fmla="*/ 1290804 h 2930503"/>
              <a:gd name="connsiteX38" fmla="*/ 6277515 w 15844514"/>
              <a:gd name="connsiteY38" fmla="*/ 1350945 h 2930503"/>
              <a:gd name="connsiteX39" fmla="*/ 6343447 w 15844514"/>
              <a:gd name="connsiteY39" fmla="*/ 1408659 h 2930503"/>
              <a:gd name="connsiteX40" fmla="*/ 7491367 w 15844514"/>
              <a:gd name="connsiteY40" fmla="*/ 2208430 h 2930503"/>
              <a:gd name="connsiteX41" fmla="*/ 8792443 w 15844514"/>
              <a:gd name="connsiteY41" fmla="*/ 2722435 h 2930503"/>
              <a:gd name="connsiteX42" fmla="*/ 8877052 w 15844514"/>
              <a:gd name="connsiteY42" fmla="*/ 2745596 h 2930503"/>
              <a:gd name="connsiteX43" fmla="*/ 8962409 w 15844514"/>
              <a:gd name="connsiteY43" fmla="*/ 2765581 h 2930503"/>
              <a:gd name="connsiteX44" fmla="*/ 9133494 w 15844514"/>
              <a:gd name="connsiteY44" fmla="*/ 2803870 h 2930503"/>
              <a:gd name="connsiteX45" fmla="*/ 9176266 w 15844514"/>
              <a:gd name="connsiteY45" fmla="*/ 2813395 h 2930503"/>
              <a:gd name="connsiteX46" fmla="*/ 9219412 w 15844514"/>
              <a:gd name="connsiteY46" fmla="*/ 2821053 h 2930503"/>
              <a:gd name="connsiteX47" fmla="*/ 9305702 w 15844514"/>
              <a:gd name="connsiteY47" fmla="*/ 2836182 h 2930503"/>
              <a:gd name="connsiteX48" fmla="*/ 9478469 w 15844514"/>
              <a:gd name="connsiteY48" fmla="*/ 2865505 h 2930503"/>
              <a:gd name="connsiteX49" fmla="*/ 9652357 w 15844514"/>
              <a:gd name="connsiteY49" fmla="*/ 2887358 h 2930503"/>
              <a:gd name="connsiteX50" fmla="*/ 9826617 w 15844514"/>
              <a:gd name="connsiteY50" fmla="*/ 2905849 h 2930503"/>
              <a:gd name="connsiteX51" fmla="*/ 10176448 w 15844514"/>
              <a:gd name="connsiteY51" fmla="*/ 2926207 h 2930503"/>
              <a:gd name="connsiteX52" fmla="*/ 10351643 w 15844514"/>
              <a:gd name="connsiteY52" fmla="*/ 2930129 h 2930503"/>
              <a:gd name="connsiteX53" fmla="*/ 10372749 w 15844514"/>
              <a:gd name="connsiteY53" fmla="*/ 2930503 h 2930503"/>
              <a:gd name="connsiteX54" fmla="*/ 10390491 w 15844514"/>
              <a:gd name="connsiteY54" fmla="*/ 2930503 h 2930503"/>
              <a:gd name="connsiteX55" fmla="*/ 10431208 w 15844514"/>
              <a:gd name="connsiteY55" fmla="*/ 2929943 h 2930503"/>
              <a:gd name="connsiteX56" fmla="*/ 10518806 w 15844514"/>
              <a:gd name="connsiteY56" fmla="*/ 2927888 h 2930503"/>
              <a:gd name="connsiteX57" fmla="*/ 10694001 w 15844514"/>
              <a:gd name="connsiteY57" fmla="*/ 2923032 h 2930503"/>
              <a:gd name="connsiteX58" fmla="*/ 10868824 w 15844514"/>
              <a:gd name="connsiteY58" fmla="*/ 2910705 h 2930503"/>
              <a:gd name="connsiteX59" fmla="*/ 10956234 w 15844514"/>
              <a:gd name="connsiteY59" fmla="*/ 2903981 h 2930503"/>
              <a:gd name="connsiteX60" fmla="*/ 10999939 w 15844514"/>
              <a:gd name="connsiteY60" fmla="*/ 2900432 h 2930503"/>
              <a:gd name="connsiteX61" fmla="*/ 11043458 w 15844514"/>
              <a:gd name="connsiteY61" fmla="*/ 2895390 h 2930503"/>
              <a:gd name="connsiteX62" fmla="*/ 11217346 w 15844514"/>
              <a:gd name="connsiteY62" fmla="*/ 2873724 h 2930503"/>
              <a:gd name="connsiteX63" fmla="*/ 11304197 w 15844514"/>
              <a:gd name="connsiteY63" fmla="*/ 2862330 h 2930503"/>
              <a:gd name="connsiteX64" fmla="*/ 11390487 w 15844514"/>
              <a:gd name="connsiteY64" fmla="*/ 2847388 h 2930503"/>
              <a:gd name="connsiteX65" fmla="*/ 11563067 w 15844514"/>
              <a:gd name="connsiteY65" fmla="*/ 2816944 h 2930503"/>
              <a:gd name="connsiteX66" fmla="*/ 11648796 w 15844514"/>
              <a:gd name="connsiteY66" fmla="*/ 2799200 h 2930503"/>
              <a:gd name="connsiteX67" fmla="*/ 11734339 w 15844514"/>
              <a:gd name="connsiteY67" fmla="*/ 2779963 h 2930503"/>
              <a:gd name="connsiteX68" fmla="*/ 11905052 w 15844514"/>
              <a:gd name="connsiteY68" fmla="*/ 2739992 h 2930503"/>
              <a:gd name="connsiteX69" fmla="*/ 12073896 w 15844514"/>
              <a:gd name="connsiteY69" fmla="*/ 2693299 h 2930503"/>
              <a:gd name="connsiteX70" fmla="*/ 12158319 w 15844514"/>
              <a:gd name="connsiteY70" fmla="*/ 2669578 h 2930503"/>
              <a:gd name="connsiteX71" fmla="*/ 12241621 w 15844514"/>
              <a:gd name="connsiteY71" fmla="*/ 2642683 h 2930503"/>
              <a:gd name="connsiteX72" fmla="*/ 12408038 w 15844514"/>
              <a:gd name="connsiteY72" fmla="*/ 2587397 h 2930503"/>
              <a:gd name="connsiteX73" fmla="*/ 12449501 w 15844514"/>
              <a:gd name="connsiteY73" fmla="*/ 2573389 h 2930503"/>
              <a:gd name="connsiteX74" fmla="*/ 12490405 w 15844514"/>
              <a:gd name="connsiteY74" fmla="*/ 2557700 h 2930503"/>
              <a:gd name="connsiteX75" fmla="*/ 12572213 w 15844514"/>
              <a:gd name="connsiteY75" fmla="*/ 2526322 h 2930503"/>
              <a:gd name="connsiteX76" fmla="*/ 12735455 w 15844514"/>
              <a:gd name="connsiteY76" fmla="*/ 2462445 h 2930503"/>
              <a:gd name="connsiteX77" fmla="*/ 12895707 w 15844514"/>
              <a:gd name="connsiteY77" fmla="*/ 2391657 h 2930503"/>
              <a:gd name="connsiteX78" fmla="*/ 13210984 w 15844514"/>
              <a:gd name="connsiteY78" fmla="*/ 2238875 h 2930503"/>
              <a:gd name="connsiteX79" fmla="*/ 13364887 w 15844514"/>
              <a:gd name="connsiteY79" fmla="*/ 2155012 h 2930503"/>
              <a:gd name="connsiteX80" fmla="*/ 13517296 w 15844514"/>
              <a:gd name="connsiteY80" fmla="*/ 2068349 h 2930503"/>
              <a:gd name="connsiteX81" fmla="*/ 13665595 w 15844514"/>
              <a:gd name="connsiteY81" fmla="*/ 1974961 h 2930503"/>
              <a:gd name="connsiteX82" fmla="*/ 13812213 w 15844514"/>
              <a:gd name="connsiteY82" fmla="*/ 1878959 h 2930503"/>
              <a:gd name="connsiteX83" fmla="*/ 13955657 w 15844514"/>
              <a:gd name="connsiteY83" fmla="*/ 1778100 h 2930503"/>
              <a:gd name="connsiteX84" fmla="*/ 14026818 w 15844514"/>
              <a:gd name="connsiteY84" fmla="*/ 1726924 h 2930503"/>
              <a:gd name="connsiteX85" fmla="*/ 14096112 w 15844514"/>
              <a:gd name="connsiteY85" fmla="*/ 1673319 h 2930503"/>
              <a:gd name="connsiteX86" fmla="*/ 14234139 w 15844514"/>
              <a:gd name="connsiteY86" fmla="*/ 1565363 h 2930503"/>
              <a:gd name="connsiteX87" fmla="*/ 14367683 w 15844514"/>
              <a:gd name="connsiteY87" fmla="*/ 1451804 h 2930503"/>
              <a:gd name="connsiteX88" fmla="*/ 14433988 w 15844514"/>
              <a:gd name="connsiteY88" fmla="*/ 1394464 h 2930503"/>
              <a:gd name="connsiteX89" fmla="*/ 14499173 w 15844514"/>
              <a:gd name="connsiteY89" fmla="*/ 1336003 h 2930503"/>
              <a:gd name="connsiteX90" fmla="*/ 14626180 w 15844514"/>
              <a:gd name="connsiteY90" fmla="*/ 1215346 h 2930503"/>
              <a:gd name="connsiteX91" fmla="*/ 14689497 w 15844514"/>
              <a:gd name="connsiteY91" fmla="*/ 1154831 h 2930503"/>
              <a:gd name="connsiteX92" fmla="*/ 14740486 w 15844514"/>
              <a:gd name="connsiteY92" fmla="*/ 1104028 h 2930503"/>
              <a:gd name="connsiteX93" fmla="*/ 14840785 w 15844514"/>
              <a:gd name="connsiteY93" fmla="*/ 1003730 h 2930503"/>
              <a:gd name="connsiteX94" fmla="*/ 15041568 w 15844514"/>
              <a:gd name="connsiteY94" fmla="*/ 802947 h 2930503"/>
              <a:gd name="connsiteX95" fmla="*/ 15844514 w 15844514"/>
              <a:gd name="connsiteY95" fmla="*/ 0 h 293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5844514" h="2930503">
                <a:moveTo>
                  <a:pt x="0" y="1873916"/>
                </a:moveTo>
                <a:lnTo>
                  <a:pt x="401380" y="1472536"/>
                </a:lnTo>
                <a:lnTo>
                  <a:pt x="602163" y="1271752"/>
                </a:lnTo>
                <a:lnTo>
                  <a:pt x="702462" y="1171454"/>
                </a:lnTo>
                <a:lnTo>
                  <a:pt x="727489" y="1146426"/>
                </a:lnTo>
                <a:cubicBezTo>
                  <a:pt x="731972" y="1141757"/>
                  <a:pt x="735334" y="1138769"/>
                  <a:pt x="738509" y="1135780"/>
                </a:cubicBezTo>
                <a:lnTo>
                  <a:pt x="748408" y="1126441"/>
                </a:lnTo>
                <a:lnTo>
                  <a:pt x="787818" y="1089086"/>
                </a:lnTo>
                <a:cubicBezTo>
                  <a:pt x="997006" y="889050"/>
                  <a:pt x="1227860" y="711053"/>
                  <a:pt x="1477392" y="563874"/>
                </a:cubicBezTo>
                <a:cubicBezTo>
                  <a:pt x="1727110" y="417256"/>
                  <a:pt x="1993452" y="298840"/>
                  <a:pt x="2269506" y="211430"/>
                </a:cubicBezTo>
                <a:cubicBezTo>
                  <a:pt x="2303499" y="198915"/>
                  <a:pt x="2338986" y="190884"/>
                  <a:pt x="2373726" y="180985"/>
                </a:cubicBezTo>
                <a:lnTo>
                  <a:pt x="2478320" y="151661"/>
                </a:lnTo>
                <a:lnTo>
                  <a:pt x="2584409" y="128128"/>
                </a:lnTo>
                <a:cubicBezTo>
                  <a:pt x="2619896" y="120657"/>
                  <a:pt x="2654636" y="110571"/>
                  <a:pt x="2690684" y="105715"/>
                </a:cubicBezTo>
                <a:lnTo>
                  <a:pt x="2797706" y="87224"/>
                </a:lnTo>
                <a:cubicBezTo>
                  <a:pt x="2815637" y="84236"/>
                  <a:pt x="2833193" y="80313"/>
                  <a:pt x="2851310" y="78259"/>
                </a:cubicBezTo>
                <a:lnTo>
                  <a:pt x="2905289" y="71909"/>
                </a:lnTo>
                <a:lnTo>
                  <a:pt x="3013058" y="58461"/>
                </a:lnTo>
                <a:cubicBezTo>
                  <a:pt x="3049106" y="54538"/>
                  <a:pt x="3085340" y="53231"/>
                  <a:pt x="3121388" y="50056"/>
                </a:cubicBezTo>
                <a:lnTo>
                  <a:pt x="3175552" y="45947"/>
                </a:lnTo>
                <a:cubicBezTo>
                  <a:pt x="3193670" y="44639"/>
                  <a:pt x="3211600" y="42585"/>
                  <a:pt x="3229717" y="42771"/>
                </a:cubicBezTo>
                <a:lnTo>
                  <a:pt x="3338233" y="40344"/>
                </a:lnTo>
                <a:lnTo>
                  <a:pt x="3392585" y="38849"/>
                </a:lnTo>
                <a:cubicBezTo>
                  <a:pt x="3410702" y="38849"/>
                  <a:pt x="3428819" y="39783"/>
                  <a:pt x="3446937" y="40157"/>
                </a:cubicBezTo>
                <a:lnTo>
                  <a:pt x="3555453" y="42771"/>
                </a:lnTo>
                <a:lnTo>
                  <a:pt x="3582536" y="43332"/>
                </a:lnTo>
                <a:cubicBezTo>
                  <a:pt x="3591501" y="43705"/>
                  <a:pt x="3600653" y="44826"/>
                  <a:pt x="3609618" y="45387"/>
                </a:cubicBezTo>
                <a:lnTo>
                  <a:pt x="3663782" y="49682"/>
                </a:lnTo>
                <a:lnTo>
                  <a:pt x="3772112" y="57527"/>
                </a:lnTo>
                <a:lnTo>
                  <a:pt x="3879881" y="71348"/>
                </a:lnTo>
                <a:cubicBezTo>
                  <a:pt x="3915743" y="76204"/>
                  <a:pt x="3951977" y="78819"/>
                  <a:pt x="3987464" y="86290"/>
                </a:cubicBezTo>
                <a:cubicBezTo>
                  <a:pt x="4273230" y="132611"/>
                  <a:pt x="4553767" y="211243"/>
                  <a:pt x="4822349" y="319946"/>
                </a:cubicBezTo>
                <a:cubicBezTo>
                  <a:pt x="5090559" y="429396"/>
                  <a:pt x="5344759" y="572093"/>
                  <a:pt x="5580844" y="739443"/>
                </a:cubicBezTo>
                <a:cubicBezTo>
                  <a:pt x="5641359" y="779226"/>
                  <a:pt x="5696271" y="826667"/>
                  <a:pt x="5754171" y="870186"/>
                </a:cubicBezTo>
                <a:cubicBezTo>
                  <a:pt x="5783495" y="891478"/>
                  <a:pt x="5809830" y="916506"/>
                  <a:pt x="5837473" y="939853"/>
                </a:cubicBezTo>
                <a:lnTo>
                  <a:pt x="5920027" y="1010454"/>
                </a:lnTo>
                <a:lnTo>
                  <a:pt x="6087005" y="1169773"/>
                </a:lnTo>
                <a:lnTo>
                  <a:pt x="6213824" y="1290804"/>
                </a:lnTo>
                <a:lnTo>
                  <a:pt x="6277515" y="1350945"/>
                </a:lnTo>
                <a:cubicBezTo>
                  <a:pt x="6298995" y="1370743"/>
                  <a:pt x="6321407" y="1389421"/>
                  <a:pt x="6343447" y="1408659"/>
                </a:cubicBezTo>
                <a:cubicBezTo>
                  <a:pt x="6694210" y="1717585"/>
                  <a:pt x="7080275" y="1986355"/>
                  <a:pt x="7491367" y="2208430"/>
                </a:cubicBezTo>
                <a:cubicBezTo>
                  <a:pt x="7903393" y="2429012"/>
                  <a:pt x="8341195" y="2601032"/>
                  <a:pt x="8792443" y="2722435"/>
                </a:cubicBezTo>
                <a:lnTo>
                  <a:pt x="8877052" y="2745596"/>
                </a:lnTo>
                <a:cubicBezTo>
                  <a:pt x="8905256" y="2752880"/>
                  <a:pt x="8934019" y="2758857"/>
                  <a:pt x="8962409" y="2765581"/>
                </a:cubicBezTo>
                <a:lnTo>
                  <a:pt x="9133494" y="2803870"/>
                </a:lnTo>
                <a:lnTo>
                  <a:pt x="9176266" y="2813395"/>
                </a:lnTo>
                <a:lnTo>
                  <a:pt x="9219412" y="2821053"/>
                </a:lnTo>
                <a:lnTo>
                  <a:pt x="9305702" y="2836182"/>
                </a:lnTo>
                <a:cubicBezTo>
                  <a:pt x="9363228" y="2846081"/>
                  <a:pt x="9420755" y="2856354"/>
                  <a:pt x="9478469" y="2865505"/>
                </a:cubicBezTo>
                <a:lnTo>
                  <a:pt x="9652357" y="2887358"/>
                </a:lnTo>
                <a:cubicBezTo>
                  <a:pt x="9710443" y="2894269"/>
                  <a:pt x="9768343" y="2902487"/>
                  <a:pt x="9826617" y="2905849"/>
                </a:cubicBezTo>
                <a:cubicBezTo>
                  <a:pt x="9943166" y="2913880"/>
                  <a:pt x="10059526" y="2925460"/>
                  <a:pt x="10176448" y="2926207"/>
                </a:cubicBezTo>
                <a:lnTo>
                  <a:pt x="10351643" y="2930129"/>
                </a:lnTo>
                <a:lnTo>
                  <a:pt x="10372749" y="2930503"/>
                </a:lnTo>
                <a:lnTo>
                  <a:pt x="10390491" y="2930503"/>
                </a:lnTo>
                <a:cubicBezTo>
                  <a:pt x="10401138" y="2930503"/>
                  <a:pt x="10416640" y="2930129"/>
                  <a:pt x="10431208" y="2929943"/>
                </a:cubicBezTo>
                <a:lnTo>
                  <a:pt x="10518806" y="2927888"/>
                </a:lnTo>
                <a:lnTo>
                  <a:pt x="10694001" y="2923032"/>
                </a:lnTo>
                <a:cubicBezTo>
                  <a:pt x="10752275" y="2919857"/>
                  <a:pt x="10810549" y="2915001"/>
                  <a:pt x="10868824" y="2910705"/>
                </a:cubicBezTo>
                <a:lnTo>
                  <a:pt x="10956234" y="2903981"/>
                </a:lnTo>
                <a:lnTo>
                  <a:pt x="10999939" y="2900432"/>
                </a:lnTo>
                <a:lnTo>
                  <a:pt x="11043458" y="2895390"/>
                </a:lnTo>
                <a:lnTo>
                  <a:pt x="11217346" y="2873724"/>
                </a:lnTo>
                <a:lnTo>
                  <a:pt x="11304197" y="2862330"/>
                </a:lnTo>
                <a:lnTo>
                  <a:pt x="11390487" y="2847388"/>
                </a:lnTo>
                <a:lnTo>
                  <a:pt x="11563067" y="2816944"/>
                </a:lnTo>
                <a:cubicBezTo>
                  <a:pt x="11591830" y="2812274"/>
                  <a:pt x="11620407" y="2805364"/>
                  <a:pt x="11648796" y="2799200"/>
                </a:cubicBezTo>
                <a:lnTo>
                  <a:pt x="11734339" y="2779963"/>
                </a:lnTo>
                <a:cubicBezTo>
                  <a:pt x="11791305" y="2766701"/>
                  <a:pt x="11848459" y="2754935"/>
                  <a:pt x="11905052" y="2739992"/>
                </a:cubicBezTo>
                <a:lnTo>
                  <a:pt x="12073896" y="2693299"/>
                </a:lnTo>
                <a:lnTo>
                  <a:pt x="12158319" y="2669578"/>
                </a:lnTo>
                <a:cubicBezTo>
                  <a:pt x="12186335" y="2661360"/>
                  <a:pt x="12213978" y="2651648"/>
                  <a:pt x="12241621" y="2642683"/>
                </a:cubicBezTo>
                <a:lnTo>
                  <a:pt x="12408038" y="2587397"/>
                </a:lnTo>
                <a:lnTo>
                  <a:pt x="12449501" y="2573389"/>
                </a:lnTo>
                <a:lnTo>
                  <a:pt x="12490405" y="2557700"/>
                </a:lnTo>
                <a:lnTo>
                  <a:pt x="12572213" y="2526322"/>
                </a:lnTo>
                <a:cubicBezTo>
                  <a:pt x="12626565" y="2505029"/>
                  <a:pt x="12681290" y="2484484"/>
                  <a:pt x="12735455" y="2462445"/>
                </a:cubicBezTo>
                <a:lnTo>
                  <a:pt x="12895707" y="2391657"/>
                </a:lnTo>
                <a:cubicBezTo>
                  <a:pt x="13003290" y="2346084"/>
                  <a:pt x="13106577" y="2290985"/>
                  <a:pt x="13210984" y="2238875"/>
                </a:cubicBezTo>
                <a:cubicBezTo>
                  <a:pt x="13263655" y="2213473"/>
                  <a:pt x="13313897" y="2183402"/>
                  <a:pt x="13364887" y="2155012"/>
                </a:cubicBezTo>
                <a:lnTo>
                  <a:pt x="13517296" y="2068349"/>
                </a:lnTo>
                <a:lnTo>
                  <a:pt x="13665595" y="1974961"/>
                </a:lnTo>
                <a:cubicBezTo>
                  <a:pt x="13714717" y="1943209"/>
                  <a:pt x="13764960" y="1913325"/>
                  <a:pt x="13812213" y="1878959"/>
                </a:cubicBezTo>
                <a:lnTo>
                  <a:pt x="13955657" y="1778100"/>
                </a:lnTo>
                <a:cubicBezTo>
                  <a:pt x="13979378" y="1760917"/>
                  <a:pt x="14003658" y="1744854"/>
                  <a:pt x="14026818" y="1726924"/>
                </a:cubicBezTo>
                <a:lnTo>
                  <a:pt x="14096112" y="1673319"/>
                </a:lnTo>
                <a:lnTo>
                  <a:pt x="14234139" y="1565363"/>
                </a:lnTo>
                <a:cubicBezTo>
                  <a:pt x="14279525" y="1528568"/>
                  <a:pt x="14323230" y="1489719"/>
                  <a:pt x="14367683" y="1451804"/>
                </a:cubicBezTo>
                <a:lnTo>
                  <a:pt x="14433988" y="1394464"/>
                </a:lnTo>
                <a:cubicBezTo>
                  <a:pt x="14456028" y="1375226"/>
                  <a:pt x="14478440" y="1356362"/>
                  <a:pt x="14499173" y="1336003"/>
                </a:cubicBezTo>
                <a:lnTo>
                  <a:pt x="14626180" y="1215346"/>
                </a:lnTo>
                <a:lnTo>
                  <a:pt x="14689497" y="1154831"/>
                </a:lnTo>
                <a:lnTo>
                  <a:pt x="14740486" y="1104028"/>
                </a:lnTo>
                <a:lnTo>
                  <a:pt x="14840785" y="1003730"/>
                </a:lnTo>
                <a:lnTo>
                  <a:pt x="15041568" y="802947"/>
                </a:lnTo>
                <a:lnTo>
                  <a:pt x="15844514" y="0"/>
                </a:lnTo>
              </a:path>
            </a:pathLst>
          </a:custGeom>
          <a:noFill/>
          <a:ln w="8890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9ED6562B-43A8-984B-9365-8A0F838C40C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7113976" y="6312177"/>
            <a:ext cx="19172908" cy="2890949"/>
          </a:xfrm>
          <a:custGeom>
            <a:avLst/>
            <a:gdLst>
              <a:gd name="connsiteX0" fmla="*/ 0 w 15843580"/>
              <a:gd name="connsiteY0" fmla="*/ 2173690 h 2890949"/>
              <a:gd name="connsiteX1" fmla="*/ 401380 w 15843580"/>
              <a:gd name="connsiteY1" fmla="*/ 1772310 h 2890949"/>
              <a:gd name="connsiteX2" fmla="*/ 602163 w 15843580"/>
              <a:gd name="connsiteY2" fmla="*/ 1571527 h 2890949"/>
              <a:gd name="connsiteX3" fmla="*/ 804628 w 15843580"/>
              <a:gd name="connsiteY3" fmla="*/ 1372611 h 2890949"/>
              <a:gd name="connsiteX4" fmla="*/ 1706005 w 15843580"/>
              <a:gd name="connsiteY4" fmla="*/ 686399 h 2890949"/>
              <a:gd name="connsiteX5" fmla="*/ 2741113 w 15843580"/>
              <a:gd name="connsiteY5" fmla="*/ 225811 h 2890949"/>
              <a:gd name="connsiteX6" fmla="*/ 2877272 w 15843580"/>
              <a:gd name="connsiteY6" fmla="*/ 185841 h 2890949"/>
              <a:gd name="connsiteX7" fmla="*/ 3013992 w 15843580"/>
              <a:gd name="connsiteY7" fmla="*/ 147926 h 2890949"/>
              <a:gd name="connsiteX8" fmla="*/ 3152392 w 15843580"/>
              <a:gd name="connsiteY8" fmla="*/ 116735 h 2890949"/>
              <a:gd name="connsiteX9" fmla="*/ 3291353 w 15843580"/>
              <a:gd name="connsiteY9" fmla="*/ 87598 h 2890949"/>
              <a:gd name="connsiteX10" fmla="*/ 3431247 w 15843580"/>
              <a:gd name="connsiteY10" fmla="*/ 63317 h 2890949"/>
              <a:gd name="connsiteX11" fmla="*/ 3501288 w 15843580"/>
              <a:gd name="connsiteY11" fmla="*/ 51737 h 2890949"/>
              <a:gd name="connsiteX12" fmla="*/ 3571703 w 15843580"/>
              <a:gd name="connsiteY12" fmla="*/ 42958 h 2890949"/>
              <a:gd name="connsiteX13" fmla="*/ 3712531 w 15843580"/>
              <a:gd name="connsiteY13" fmla="*/ 25588 h 2890949"/>
              <a:gd name="connsiteX14" fmla="*/ 3853920 w 15843580"/>
              <a:gd name="connsiteY14" fmla="*/ 14382 h 2890949"/>
              <a:gd name="connsiteX15" fmla="*/ 3924708 w 15843580"/>
              <a:gd name="connsiteY15" fmla="*/ 9152 h 2890949"/>
              <a:gd name="connsiteX16" fmla="*/ 3995496 w 15843580"/>
              <a:gd name="connsiteY16" fmla="*/ 5043 h 2890949"/>
              <a:gd name="connsiteX17" fmla="*/ 4137445 w 15843580"/>
              <a:gd name="connsiteY17" fmla="*/ 1681 h 2890949"/>
              <a:gd name="connsiteX18" fmla="*/ 4208419 w 15843580"/>
              <a:gd name="connsiteY18" fmla="*/ 0 h 2890949"/>
              <a:gd name="connsiteX19" fmla="*/ 4279394 w 15843580"/>
              <a:gd name="connsiteY19" fmla="*/ 1494 h 2890949"/>
              <a:gd name="connsiteX20" fmla="*/ 4421343 w 15843580"/>
              <a:gd name="connsiteY20" fmla="*/ 5043 h 2890949"/>
              <a:gd name="connsiteX21" fmla="*/ 4456830 w 15843580"/>
              <a:gd name="connsiteY21" fmla="*/ 5977 h 2890949"/>
              <a:gd name="connsiteX22" fmla="*/ 4492131 w 15843580"/>
              <a:gd name="connsiteY22" fmla="*/ 8405 h 2890949"/>
              <a:gd name="connsiteX23" fmla="*/ 4562919 w 15843580"/>
              <a:gd name="connsiteY23" fmla="*/ 13821 h 2890949"/>
              <a:gd name="connsiteX24" fmla="*/ 4704494 w 15843580"/>
              <a:gd name="connsiteY24" fmla="*/ 24654 h 2890949"/>
              <a:gd name="connsiteX25" fmla="*/ 4845323 w 15843580"/>
              <a:gd name="connsiteY25" fmla="*/ 42211 h 2890949"/>
              <a:gd name="connsiteX26" fmla="*/ 4985778 w 15843580"/>
              <a:gd name="connsiteY26" fmla="*/ 62009 h 2890949"/>
              <a:gd name="connsiteX27" fmla="*/ 6076732 w 15843580"/>
              <a:gd name="connsiteY27" fmla="*/ 367574 h 2890949"/>
              <a:gd name="connsiteX28" fmla="*/ 7068134 w 15843580"/>
              <a:gd name="connsiteY28" fmla="*/ 915572 h 2890949"/>
              <a:gd name="connsiteX29" fmla="*/ 7294693 w 15843580"/>
              <a:gd name="connsiteY29" fmla="*/ 1086658 h 2890949"/>
              <a:gd name="connsiteX30" fmla="*/ 7403583 w 15843580"/>
              <a:gd name="connsiteY30" fmla="*/ 1177618 h 2890949"/>
              <a:gd name="connsiteX31" fmla="*/ 7511165 w 15843580"/>
              <a:gd name="connsiteY31" fmla="*/ 1270258 h 2890949"/>
              <a:gd name="connsiteX32" fmla="*/ 7716618 w 15843580"/>
              <a:gd name="connsiteY32" fmla="*/ 1465999 h 2890949"/>
              <a:gd name="connsiteX33" fmla="*/ 7819531 w 15843580"/>
              <a:gd name="connsiteY33" fmla="*/ 1563869 h 2890949"/>
              <a:gd name="connsiteX34" fmla="*/ 7870894 w 15843580"/>
              <a:gd name="connsiteY34" fmla="*/ 1612804 h 2890949"/>
              <a:gd name="connsiteX35" fmla="*/ 7924312 w 15843580"/>
              <a:gd name="connsiteY35" fmla="*/ 1659498 h 2890949"/>
              <a:gd name="connsiteX36" fmla="*/ 8853892 w 15843580"/>
              <a:gd name="connsiteY36" fmla="*/ 2307234 h 2890949"/>
              <a:gd name="connsiteX37" fmla="*/ 9907678 w 15843580"/>
              <a:gd name="connsiteY37" fmla="*/ 2723370 h 2890949"/>
              <a:gd name="connsiteX38" fmla="*/ 9976037 w 15843580"/>
              <a:gd name="connsiteY38" fmla="*/ 2742234 h 2890949"/>
              <a:gd name="connsiteX39" fmla="*/ 10045144 w 15843580"/>
              <a:gd name="connsiteY39" fmla="*/ 2758110 h 2890949"/>
              <a:gd name="connsiteX40" fmla="*/ 10183544 w 15843580"/>
              <a:gd name="connsiteY40" fmla="*/ 2789301 h 2890949"/>
              <a:gd name="connsiteX41" fmla="*/ 10218098 w 15843580"/>
              <a:gd name="connsiteY41" fmla="*/ 2797146 h 2890949"/>
              <a:gd name="connsiteX42" fmla="*/ 10253025 w 15843580"/>
              <a:gd name="connsiteY42" fmla="*/ 2803309 h 2890949"/>
              <a:gd name="connsiteX43" fmla="*/ 10322879 w 15843580"/>
              <a:gd name="connsiteY43" fmla="*/ 2815450 h 2890949"/>
              <a:gd name="connsiteX44" fmla="*/ 10462773 w 15843580"/>
              <a:gd name="connsiteY44" fmla="*/ 2839357 h 2890949"/>
              <a:gd name="connsiteX45" fmla="*/ 10603603 w 15843580"/>
              <a:gd name="connsiteY45" fmla="*/ 2856727 h 2890949"/>
              <a:gd name="connsiteX46" fmla="*/ 10744618 w 15843580"/>
              <a:gd name="connsiteY46" fmla="*/ 2871856 h 2890949"/>
              <a:gd name="connsiteX47" fmla="*/ 11027955 w 15843580"/>
              <a:gd name="connsiteY47" fmla="*/ 2888292 h 2890949"/>
              <a:gd name="connsiteX48" fmla="*/ 12157572 w 15843580"/>
              <a:gd name="connsiteY48" fmla="*/ 2800134 h 2890949"/>
              <a:gd name="connsiteX49" fmla="*/ 12227052 w 15843580"/>
              <a:gd name="connsiteY49" fmla="*/ 2785566 h 2890949"/>
              <a:gd name="connsiteX50" fmla="*/ 12296347 w 15843580"/>
              <a:gd name="connsiteY50" fmla="*/ 2769876 h 2890949"/>
              <a:gd name="connsiteX51" fmla="*/ 12434559 w 15843580"/>
              <a:gd name="connsiteY51" fmla="*/ 2737751 h 2890949"/>
              <a:gd name="connsiteX52" fmla="*/ 12571279 w 15843580"/>
              <a:gd name="connsiteY52" fmla="*/ 2699649 h 2890949"/>
              <a:gd name="connsiteX53" fmla="*/ 12639638 w 15843580"/>
              <a:gd name="connsiteY53" fmla="*/ 2680598 h 2890949"/>
              <a:gd name="connsiteX54" fmla="*/ 12707065 w 15843580"/>
              <a:gd name="connsiteY54" fmla="*/ 2658745 h 2890949"/>
              <a:gd name="connsiteX55" fmla="*/ 12841729 w 15843580"/>
              <a:gd name="connsiteY55" fmla="*/ 2614106 h 2890949"/>
              <a:gd name="connsiteX56" fmla="*/ 12875350 w 15843580"/>
              <a:gd name="connsiteY56" fmla="*/ 2602900 h 2890949"/>
              <a:gd name="connsiteX57" fmla="*/ 12908408 w 15843580"/>
              <a:gd name="connsiteY57" fmla="*/ 2590199 h 2890949"/>
              <a:gd name="connsiteX58" fmla="*/ 12974527 w 15843580"/>
              <a:gd name="connsiteY58" fmla="*/ 2564611 h 2890949"/>
              <a:gd name="connsiteX59" fmla="*/ 13106763 w 15843580"/>
              <a:gd name="connsiteY59" fmla="*/ 2513060 h 2890949"/>
              <a:gd name="connsiteX60" fmla="*/ 13236572 w 15843580"/>
              <a:gd name="connsiteY60" fmla="*/ 2455534 h 2890949"/>
              <a:gd name="connsiteX61" fmla="*/ 13492081 w 15843580"/>
              <a:gd name="connsiteY61" fmla="*/ 2331889 h 2890949"/>
              <a:gd name="connsiteX62" fmla="*/ 13616659 w 15843580"/>
              <a:gd name="connsiteY62" fmla="*/ 2263902 h 2890949"/>
              <a:gd name="connsiteX63" fmla="*/ 13740119 w 15843580"/>
              <a:gd name="connsiteY63" fmla="*/ 2194049 h 2890949"/>
              <a:gd name="connsiteX64" fmla="*/ 13860028 w 15843580"/>
              <a:gd name="connsiteY64" fmla="*/ 2118218 h 2890949"/>
              <a:gd name="connsiteX65" fmla="*/ 13978817 w 15843580"/>
              <a:gd name="connsiteY65" fmla="*/ 2040706 h 2890949"/>
              <a:gd name="connsiteX66" fmla="*/ 14094992 w 15843580"/>
              <a:gd name="connsiteY66" fmla="*/ 1959085 h 2890949"/>
              <a:gd name="connsiteX67" fmla="*/ 14152704 w 15843580"/>
              <a:gd name="connsiteY67" fmla="*/ 1917808 h 2890949"/>
              <a:gd name="connsiteX68" fmla="*/ 14208737 w 15843580"/>
              <a:gd name="connsiteY68" fmla="*/ 1874103 h 2890949"/>
              <a:gd name="connsiteX69" fmla="*/ 14320615 w 15843580"/>
              <a:gd name="connsiteY69" fmla="*/ 1786879 h 2890949"/>
              <a:gd name="connsiteX70" fmla="*/ 14428572 w 15843580"/>
              <a:gd name="connsiteY70" fmla="*/ 1694798 h 2890949"/>
              <a:gd name="connsiteX71" fmla="*/ 14482363 w 15843580"/>
              <a:gd name="connsiteY71" fmla="*/ 1648478 h 2890949"/>
              <a:gd name="connsiteX72" fmla="*/ 14535221 w 15843580"/>
              <a:gd name="connsiteY72" fmla="*/ 1601224 h 2890949"/>
              <a:gd name="connsiteX73" fmla="*/ 14637947 w 15843580"/>
              <a:gd name="connsiteY73" fmla="*/ 1503354 h 2890949"/>
              <a:gd name="connsiteX74" fmla="*/ 14689310 w 15843580"/>
              <a:gd name="connsiteY74" fmla="*/ 1454419 h 2890949"/>
              <a:gd name="connsiteX75" fmla="*/ 14739553 w 15843580"/>
              <a:gd name="connsiteY75" fmla="*/ 1404363 h 2890949"/>
              <a:gd name="connsiteX76" fmla="*/ 14839851 w 15843580"/>
              <a:gd name="connsiteY76" fmla="*/ 1304065 h 2890949"/>
              <a:gd name="connsiteX77" fmla="*/ 15040635 w 15843580"/>
              <a:gd name="connsiteY77" fmla="*/ 1103281 h 2890949"/>
              <a:gd name="connsiteX78" fmla="*/ 15843581 w 15843580"/>
              <a:gd name="connsiteY78" fmla="*/ 300335 h 289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5843580" h="2890949">
                <a:moveTo>
                  <a:pt x="0" y="2173690"/>
                </a:moveTo>
                <a:lnTo>
                  <a:pt x="401380" y="1772310"/>
                </a:lnTo>
                <a:lnTo>
                  <a:pt x="602163" y="1571527"/>
                </a:lnTo>
                <a:cubicBezTo>
                  <a:pt x="669216" y="1504661"/>
                  <a:pt x="735334" y="1437048"/>
                  <a:pt x="804628" y="1372611"/>
                </a:cubicBezTo>
                <a:cubicBezTo>
                  <a:pt x="1077880" y="1110939"/>
                  <a:pt x="1379895" y="878777"/>
                  <a:pt x="1706005" y="686399"/>
                </a:cubicBezTo>
                <a:cubicBezTo>
                  <a:pt x="2032301" y="494581"/>
                  <a:pt x="2380263" y="339744"/>
                  <a:pt x="2741113" y="225811"/>
                </a:cubicBezTo>
                <a:cubicBezTo>
                  <a:pt x="2785752" y="209935"/>
                  <a:pt x="2831699" y="198916"/>
                  <a:pt x="2877272" y="185841"/>
                </a:cubicBezTo>
                <a:lnTo>
                  <a:pt x="3013992" y="147926"/>
                </a:lnTo>
                <a:lnTo>
                  <a:pt x="3152392" y="116735"/>
                </a:lnTo>
                <a:cubicBezTo>
                  <a:pt x="3198712" y="106835"/>
                  <a:pt x="3244472" y="94695"/>
                  <a:pt x="3291353" y="87598"/>
                </a:cubicBezTo>
                <a:lnTo>
                  <a:pt x="3431247" y="63317"/>
                </a:lnTo>
                <a:cubicBezTo>
                  <a:pt x="3454594" y="59581"/>
                  <a:pt x="3477755" y="54538"/>
                  <a:pt x="3501288" y="51737"/>
                </a:cubicBezTo>
                <a:lnTo>
                  <a:pt x="3571703" y="42958"/>
                </a:lnTo>
                <a:lnTo>
                  <a:pt x="3712531" y="25588"/>
                </a:lnTo>
                <a:cubicBezTo>
                  <a:pt x="3759598" y="20359"/>
                  <a:pt x="3806852" y="18117"/>
                  <a:pt x="3853920" y="14382"/>
                </a:cubicBezTo>
                <a:lnTo>
                  <a:pt x="3924708" y="9152"/>
                </a:lnTo>
                <a:cubicBezTo>
                  <a:pt x="3948241" y="7471"/>
                  <a:pt x="3971962" y="5230"/>
                  <a:pt x="3995496" y="5043"/>
                </a:cubicBezTo>
                <a:lnTo>
                  <a:pt x="4137445" y="1681"/>
                </a:lnTo>
                <a:lnTo>
                  <a:pt x="4208419" y="0"/>
                </a:lnTo>
                <a:cubicBezTo>
                  <a:pt x="4232140" y="0"/>
                  <a:pt x="4255673" y="934"/>
                  <a:pt x="4279394" y="1494"/>
                </a:cubicBezTo>
                <a:lnTo>
                  <a:pt x="4421343" y="5043"/>
                </a:lnTo>
                <a:lnTo>
                  <a:pt x="4456830" y="5977"/>
                </a:lnTo>
                <a:cubicBezTo>
                  <a:pt x="4468597" y="6537"/>
                  <a:pt x="4480364" y="7658"/>
                  <a:pt x="4492131" y="8405"/>
                </a:cubicBezTo>
                <a:lnTo>
                  <a:pt x="4562919" y="13821"/>
                </a:lnTo>
                <a:lnTo>
                  <a:pt x="4704494" y="24654"/>
                </a:lnTo>
                <a:lnTo>
                  <a:pt x="4845323" y="42211"/>
                </a:lnTo>
                <a:cubicBezTo>
                  <a:pt x="4892203" y="48375"/>
                  <a:pt x="4939458" y="52671"/>
                  <a:pt x="4985778" y="62009"/>
                </a:cubicBezTo>
                <a:cubicBezTo>
                  <a:pt x="5359328" y="122338"/>
                  <a:pt x="5726155" y="225064"/>
                  <a:pt x="6076732" y="367574"/>
                </a:cubicBezTo>
                <a:cubicBezTo>
                  <a:pt x="6427122" y="510644"/>
                  <a:pt x="6759769" y="696485"/>
                  <a:pt x="7068134" y="915572"/>
                </a:cubicBezTo>
                <a:cubicBezTo>
                  <a:pt x="7146767" y="968243"/>
                  <a:pt x="7219422" y="1029131"/>
                  <a:pt x="7294693" y="1086658"/>
                </a:cubicBezTo>
                <a:cubicBezTo>
                  <a:pt x="7332608" y="1114861"/>
                  <a:pt x="7367535" y="1146987"/>
                  <a:pt x="7403583" y="1177618"/>
                </a:cubicBezTo>
                <a:lnTo>
                  <a:pt x="7511165" y="1270258"/>
                </a:lnTo>
                <a:lnTo>
                  <a:pt x="7716618" y="1465999"/>
                </a:lnTo>
                <a:lnTo>
                  <a:pt x="7819531" y="1563869"/>
                </a:lnTo>
                <a:lnTo>
                  <a:pt x="7870894" y="1612804"/>
                </a:lnTo>
                <a:cubicBezTo>
                  <a:pt x="7888264" y="1628867"/>
                  <a:pt x="7906568" y="1643809"/>
                  <a:pt x="7924312" y="1659498"/>
                </a:cubicBezTo>
                <a:cubicBezTo>
                  <a:pt x="8208397" y="1909590"/>
                  <a:pt x="8520872" y="2127183"/>
                  <a:pt x="8853892" y="2307234"/>
                </a:cubicBezTo>
                <a:cubicBezTo>
                  <a:pt x="9187660" y="2485978"/>
                  <a:pt x="9542346" y="2624752"/>
                  <a:pt x="9907678" y="2723370"/>
                </a:cubicBezTo>
                <a:lnTo>
                  <a:pt x="9976037" y="2742234"/>
                </a:lnTo>
                <a:cubicBezTo>
                  <a:pt x="9999011" y="2748211"/>
                  <a:pt x="10022171" y="2752880"/>
                  <a:pt x="10045144" y="2758110"/>
                </a:cubicBezTo>
                <a:lnTo>
                  <a:pt x="10183544" y="2789301"/>
                </a:lnTo>
                <a:lnTo>
                  <a:pt x="10218098" y="2797146"/>
                </a:lnTo>
                <a:lnTo>
                  <a:pt x="10253025" y="2803309"/>
                </a:lnTo>
                <a:lnTo>
                  <a:pt x="10322879" y="2815450"/>
                </a:lnTo>
                <a:cubicBezTo>
                  <a:pt x="10369573" y="2823481"/>
                  <a:pt x="10416080" y="2831886"/>
                  <a:pt x="10462773" y="2839357"/>
                </a:cubicBezTo>
                <a:lnTo>
                  <a:pt x="10603603" y="2856727"/>
                </a:lnTo>
                <a:cubicBezTo>
                  <a:pt x="10650669" y="2862330"/>
                  <a:pt x="10697363" y="2869241"/>
                  <a:pt x="10744618" y="2871856"/>
                </a:cubicBezTo>
                <a:cubicBezTo>
                  <a:pt x="10838939" y="2878019"/>
                  <a:pt x="10933260" y="2888292"/>
                  <a:pt x="11027955" y="2888292"/>
                </a:cubicBezTo>
                <a:cubicBezTo>
                  <a:pt x="11406175" y="2900246"/>
                  <a:pt x="11785890" y="2872042"/>
                  <a:pt x="12157572" y="2800134"/>
                </a:cubicBezTo>
                <a:cubicBezTo>
                  <a:pt x="12180918" y="2796585"/>
                  <a:pt x="12203893" y="2790795"/>
                  <a:pt x="12227052" y="2785566"/>
                </a:cubicBezTo>
                <a:lnTo>
                  <a:pt x="12296347" y="2769876"/>
                </a:lnTo>
                <a:cubicBezTo>
                  <a:pt x="12342479" y="2759044"/>
                  <a:pt x="12388799" y="2749892"/>
                  <a:pt x="12434559" y="2737751"/>
                </a:cubicBezTo>
                <a:lnTo>
                  <a:pt x="12571279" y="2699649"/>
                </a:lnTo>
                <a:lnTo>
                  <a:pt x="12639638" y="2680598"/>
                </a:lnTo>
                <a:cubicBezTo>
                  <a:pt x="12662239" y="2673874"/>
                  <a:pt x="12684652" y="2665843"/>
                  <a:pt x="12707065" y="2658745"/>
                </a:cubicBezTo>
                <a:lnTo>
                  <a:pt x="12841729" y="2614106"/>
                </a:lnTo>
                <a:lnTo>
                  <a:pt x="12875350" y="2602900"/>
                </a:lnTo>
                <a:lnTo>
                  <a:pt x="12908408" y="2590199"/>
                </a:lnTo>
                <a:lnTo>
                  <a:pt x="12974527" y="2564611"/>
                </a:lnTo>
                <a:cubicBezTo>
                  <a:pt x="13018606" y="2547427"/>
                  <a:pt x="13062872" y="2530804"/>
                  <a:pt x="13106763" y="2513060"/>
                </a:cubicBezTo>
                <a:lnTo>
                  <a:pt x="13236572" y="2455534"/>
                </a:lnTo>
                <a:cubicBezTo>
                  <a:pt x="13323983" y="2419113"/>
                  <a:pt x="13407098" y="2373726"/>
                  <a:pt x="13492081" y="2331889"/>
                </a:cubicBezTo>
                <a:cubicBezTo>
                  <a:pt x="13534853" y="2311530"/>
                  <a:pt x="13575383" y="2286876"/>
                  <a:pt x="13616659" y="2263902"/>
                </a:cubicBezTo>
                <a:lnTo>
                  <a:pt x="13740119" y="2194049"/>
                </a:lnTo>
                <a:lnTo>
                  <a:pt x="13860028" y="2118218"/>
                </a:lnTo>
                <a:cubicBezTo>
                  <a:pt x="13899811" y="2092443"/>
                  <a:pt x="13940715" y="2068722"/>
                  <a:pt x="13978817" y="2040706"/>
                </a:cubicBezTo>
                <a:lnTo>
                  <a:pt x="14094992" y="1959085"/>
                </a:lnTo>
                <a:cubicBezTo>
                  <a:pt x="14114229" y="1945264"/>
                  <a:pt x="14134027" y="1932376"/>
                  <a:pt x="14152704" y="1917808"/>
                </a:cubicBezTo>
                <a:lnTo>
                  <a:pt x="14208737" y="1874103"/>
                </a:lnTo>
                <a:lnTo>
                  <a:pt x="14320615" y="1786879"/>
                </a:lnTo>
                <a:cubicBezTo>
                  <a:pt x="14357410" y="1757181"/>
                  <a:pt x="14392524" y="1725429"/>
                  <a:pt x="14428572" y="1694798"/>
                </a:cubicBezTo>
                <a:lnTo>
                  <a:pt x="14482363" y="1648478"/>
                </a:lnTo>
                <a:cubicBezTo>
                  <a:pt x="14500294" y="1632976"/>
                  <a:pt x="14518411" y="1617847"/>
                  <a:pt x="14535221" y="1601224"/>
                </a:cubicBezTo>
                <a:lnTo>
                  <a:pt x="14637947" y="1503354"/>
                </a:lnTo>
                <a:lnTo>
                  <a:pt x="14689310" y="1454419"/>
                </a:lnTo>
                <a:lnTo>
                  <a:pt x="14739553" y="1404363"/>
                </a:lnTo>
                <a:lnTo>
                  <a:pt x="14839851" y="1304065"/>
                </a:lnTo>
                <a:lnTo>
                  <a:pt x="15040635" y="1103281"/>
                </a:lnTo>
                <a:lnTo>
                  <a:pt x="15843581" y="300335"/>
                </a:lnTo>
              </a:path>
            </a:pathLst>
          </a:custGeom>
          <a:noFill/>
          <a:ln w="8890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0D95C28-CED1-59BD-CA35-8DE11ADD43B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7086" y="6444343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practischestudie.nl</a:t>
            </a:r>
          </a:p>
        </p:txBody>
      </p:sp>
      <p:sp>
        <p:nvSpPr>
          <p:cNvPr id="16" name="Content Placeholder 43">
            <a:extLst>
              <a:ext uri="{FF2B5EF4-FFF2-40B4-BE49-F238E27FC236}">
                <a16:creationId xmlns:a16="http://schemas.microsoft.com/office/drawing/2014/main" id="{26791383-6C41-BA91-13D9-DAB6176C292C}"/>
              </a:ext>
            </a:extLst>
          </p:cNvPr>
          <p:cNvSpPr txBox="1">
            <a:spLocks/>
          </p:cNvSpPr>
          <p:nvPr/>
        </p:nvSpPr>
        <p:spPr>
          <a:xfrm>
            <a:off x="4688242" y="1825625"/>
            <a:ext cx="710316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1"/>
              </a:buClr>
              <a:buFont typeface="Arial" panose="020B0604020202020204" pitchFamily="34" charset="0"/>
              <a:buBlip>
                <a:blip r:embed="rId2"/>
              </a:buBlip>
            </a:pPr>
            <a:r>
              <a:rPr lang="nl-NL" dirty="0"/>
              <a:t>PS </a:t>
            </a:r>
            <a:r>
              <a:rPr lang="nl-NL" dirty="0" err="1"/>
              <a:t>LaTeX</a:t>
            </a:r>
            <a:r>
              <a:rPr lang="nl-NL" dirty="0"/>
              <a:t> training – simpel.zip</a:t>
            </a:r>
          </a:p>
          <a:p>
            <a:pPr>
              <a:buClr>
                <a:schemeClr val="accent1"/>
              </a:buClr>
              <a:buFont typeface="Arial" panose="020B0604020202020204" pitchFamily="34" charset="0"/>
              <a:buBlip>
                <a:blip r:embed="rId2"/>
              </a:buBlip>
            </a:pPr>
            <a:endParaRPr lang="nl-NL" dirty="0"/>
          </a:p>
          <a:p>
            <a:pPr>
              <a:buClr>
                <a:schemeClr val="accent1"/>
              </a:buClr>
              <a:buFont typeface="Arial" panose="020B0604020202020204" pitchFamily="34" charset="0"/>
              <a:buBlip>
                <a:blip r:embed="rId2"/>
              </a:buBlip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385006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6CF2FB-4164-C29C-575F-438C0639C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60078-6061-6AF2-D76E-CD080F403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2753" y="365125"/>
            <a:ext cx="7088650" cy="1325563"/>
          </a:xfrm>
        </p:spPr>
        <p:txBody>
          <a:bodyPr/>
          <a:lstStyle/>
          <a:p>
            <a:r>
              <a:rPr lang="nl-NL" dirty="0"/>
              <a:t>Openen van het tweede bestand!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DF7BA3-6430-59E5-09C6-3666DF4C8BF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871883"/>
            <a:ext cx="713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DINEngschrift" pitchFamily="2" charset="0"/>
              </a:rPr>
              <a:t>LAYOUT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E99D5B9-18E5-745E-0EA0-BF474BC30E4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3683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A4CE96-B814-B87E-6A00-E10F7682739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5864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6D645E-7A83-23DF-1DC5-2AB6ABE9A02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8045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5249372-C293-5C57-F2B3-3F18D879B3B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0226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88D69B9-BD0C-6341-C24C-504D07B9357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2407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CA4F438-30C7-1E98-7D32-13A2CB4BD55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284510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#000E29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BD0D44-E773-0DA8-CC28-6E25461888F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065971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#003399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8846EDA-CA9D-574F-E22B-EA189896339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852194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#D9DEF1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6F35A89-0FBC-950D-1AA7-96A9BA296DC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631713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#F5F6FC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D1ADB6-19E2-44FC-59D9-80C323BA9CC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1" y="-414363"/>
            <a:ext cx="1113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* eigen kleur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B781B733-2096-8649-B796-BDF515F6F7F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04814" y="8480661"/>
            <a:ext cx="15844701" cy="2892027"/>
          </a:xfrm>
          <a:custGeom>
            <a:avLst/>
            <a:gdLst>
              <a:gd name="connsiteX0" fmla="*/ 0 w 15844701"/>
              <a:gd name="connsiteY0" fmla="*/ 2511753 h 2892027"/>
              <a:gd name="connsiteX1" fmla="*/ 401380 w 15844701"/>
              <a:gd name="connsiteY1" fmla="*/ 2110373 h 2892027"/>
              <a:gd name="connsiteX2" fmla="*/ 602163 w 15844701"/>
              <a:gd name="connsiteY2" fmla="*/ 1909590 h 2892027"/>
              <a:gd name="connsiteX3" fmla="*/ 702462 w 15844701"/>
              <a:gd name="connsiteY3" fmla="*/ 1809291 h 2892027"/>
              <a:gd name="connsiteX4" fmla="*/ 727489 w 15844701"/>
              <a:gd name="connsiteY4" fmla="*/ 1784264 h 2892027"/>
              <a:gd name="connsiteX5" fmla="*/ 741871 w 15844701"/>
              <a:gd name="connsiteY5" fmla="*/ 1770256 h 2892027"/>
              <a:gd name="connsiteX6" fmla="*/ 757747 w 15844701"/>
              <a:gd name="connsiteY6" fmla="*/ 1755127 h 2892027"/>
              <a:gd name="connsiteX7" fmla="*/ 821064 w 15844701"/>
              <a:gd name="connsiteY7" fmla="*/ 1694612 h 2892027"/>
              <a:gd name="connsiteX8" fmla="*/ 1934244 w 15844701"/>
              <a:gd name="connsiteY8" fmla="*/ 847399 h 2892027"/>
              <a:gd name="connsiteX9" fmla="*/ 3212347 w 15844701"/>
              <a:gd name="connsiteY9" fmla="*/ 278669 h 2892027"/>
              <a:gd name="connsiteX10" fmla="*/ 3380445 w 15844701"/>
              <a:gd name="connsiteY10" fmla="*/ 229173 h 2892027"/>
              <a:gd name="connsiteX11" fmla="*/ 3549476 w 15844701"/>
              <a:gd name="connsiteY11" fmla="*/ 182666 h 2892027"/>
              <a:gd name="connsiteX12" fmla="*/ 3720376 w 15844701"/>
              <a:gd name="connsiteY12" fmla="*/ 143817 h 2892027"/>
              <a:gd name="connsiteX13" fmla="*/ 3891835 w 15844701"/>
              <a:gd name="connsiteY13" fmla="*/ 107956 h 2892027"/>
              <a:gd name="connsiteX14" fmla="*/ 4064602 w 15844701"/>
              <a:gd name="connsiteY14" fmla="*/ 77885 h 2892027"/>
              <a:gd name="connsiteX15" fmla="*/ 4151079 w 15844701"/>
              <a:gd name="connsiteY15" fmla="*/ 63877 h 2892027"/>
              <a:gd name="connsiteX16" fmla="*/ 4238117 w 15844701"/>
              <a:gd name="connsiteY16" fmla="*/ 52857 h 2892027"/>
              <a:gd name="connsiteX17" fmla="*/ 4412191 w 15844701"/>
              <a:gd name="connsiteY17" fmla="*/ 31565 h 2892027"/>
              <a:gd name="connsiteX18" fmla="*/ 4586826 w 15844701"/>
              <a:gd name="connsiteY18" fmla="*/ 17370 h 2892027"/>
              <a:gd name="connsiteX19" fmla="*/ 4674236 w 15844701"/>
              <a:gd name="connsiteY19" fmla="*/ 11020 h 2892027"/>
              <a:gd name="connsiteX20" fmla="*/ 4761648 w 15844701"/>
              <a:gd name="connsiteY20" fmla="*/ 6164 h 2892027"/>
              <a:gd name="connsiteX21" fmla="*/ 4936842 w 15844701"/>
              <a:gd name="connsiteY21" fmla="*/ 1868 h 2892027"/>
              <a:gd name="connsiteX22" fmla="*/ 5024440 w 15844701"/>
              <a:gd name="connsiteY22" fmla="*/ 0 h 2892027"/>
              <a:gd name="connsiteX23" fmla="*/ 5112038 w 15844701"/>
              <a:gd name="connsiteY23" fmla="*/ 1494 h 2892027"/>
              <a:gd name="connsiteX24" fmla="*/ 5287233 w 15844701"/>
              <a:gd name="connsiteY24" fmla="*/ 6164 h 2892027"/>
              <a:gd name="connsiteX25" fmla="*/ 5330938 w 15844701"/>
              <a:gd name="connsiteY25" fmla="*/ 7471 h 2892027"/>
              <a:gd name="connsiteX26" fmla="*/ 5374644 w 15844701"/>
              <a:gd name="connsiteY26" fmla="*/ 10459 h 2892027"/>
              <a:gd name="connsiteX27" fmla="*/ 5462055 w 15844701"/>
              <a:gd name="connsiteY27" fmla="*/ 16810 h 2892027"/>
              <a:gd name="connsiteX28" fmla="*/ 5636876 w 15844701"/>
              <a:gd name="connsiteY28" fmla="*/ 30444 h 2892027"/>
              <a:gd name="connsiteX29" fmla="*/ 5810764 w 15844701"/>
              <a:gd name="connsiteY29" fmla="*/ 51923 h 2892027"/>
              <a:gd name="connsiteX30" fmla="*/ 5984278 w 15844701"/>
              <a:gd name="connsiteY30" fmla="*/ 76391 h 2892027"/>
              <a:gd name="connsiteX31" fmla="*/ 7331488 w 15844701"/>
              <a:gd name="connsiteY31" fmla="*/ 453677 h 2892027"/>
              <a:gd name="connsiteX32" fmla="*/ 8555986 w 15844701"/>
              <a:gd name="connsiteY32" fmla="*/ 1130364 h 2892027"/>
              <a:gd name="connsiteX33" fmla="*/ 8835588 w 15844701"/>
              <a:gd name="connsiteY33" fmla="*/ 1341606 h 2892027"/>
              <a:gd name="connsiteX34" fmla="*/ 8970253 w 15844701"/>
              <a:gd name="connsiteY34" fmla="*/ 1453858 h 2892027"/>
              <a:gd name="connsiteX35" fmla="*/ 9102864 w 15844701"/>
              <a:gd name="connsiteY35" fmla="*/ 1568538 h 2892027"/>
              <a:gd name="connsiteX36" fmla="*/ 9230244 w 15844701"/>
              <a:gd name="connsiteY36" fmla="*/ 1689008 h 2892027"/>
              <a:gd name="connsiteX37" fmla="*/ 9346979 w 15844701"/>
              <a:gd name="connsiteY37" fmla="*/ 1800887 h 2892027"/>
              <a:gd name="connsiteX38" fmla="*/ 9425797 w 15844701"/>
              <a:gd name="connsiteY38" fmla="*/ 1875597 h 2892027"/>
              <a:gd name="connsiteX39" fmla="*/ 9465021 w 15844701"/>
              <a:gd name="connsiteY39" fmla="*/ 1913138 h 2892027"/>
              <a:gd name="connsiteX40" fmla="*/ 9506111 w 15844701"/>
              <a:gd name="connsiteY40" fmla="*/ 1948626 h 2892027"/>
              <a:gd name="connsiteX41" fmla="*/ 10217164 w 15844701"/>
              <a:gd name="connsiteY41" fmla="*/ 2444327 h 2892027"/>
              <a:gd name="connsiteX42" fmla="*/ 11023659 w 15844701"/>
              <a:gd name="connsiteY42" fmla="*/ 2762592 h 2892027"/>
              <a:gd name="connsiteX43" fmla="*/ 11075957 w 15844701"/>
              <a:gd name="connsiteY43" fmla="*/ 2777348 h 2892027"/>
              <a:gd name="connsiteX44" fmla="*/ 11129001 w 15844701"/>
              <a:gd name="connsiteY44" fmla="*/ 2789301 h 2892027"/>
              <a:gd name="connsiteX45" fmla="*/ 11234902 w 15844701"/>
              <a:gd name="connsiteY45" fmla="*/ 2813208 h 2892027"/>
              <a:gd name="connsiteX46" fmla="*/ 11261425 w 15844701"/>
              <a:gd name="connsiteY46" fmla="*/ 2819372 h 2892027"/>
              <a:gd name="connsiteX47" fmla="*/ 11288134 w 15844701"/>
              <a:gd name="connsiteY47" fmla="*/ 2823855 h 2892027"/>
              <a:gd name="connsiteX48" fmla="*/ 11341738 w 15844701"/>
              <a:gd name="connsiteY48" fmla="*/ 2833006 h 2892027"/>
              <a:gd name="connsiteX49" fmla="*/ 11448760 w 15844701"/>
              <a:gd name="connsiteY49" fmla="*/ 2851684 h 2892027"/>
              <a:gd name="connsiteX50" fmla="*/ 11556529 w 15844701"/>
              <a:gd name="connsiteY50" fmla="*/ 2864758 h 2892027"/>
              <a:gd name="connsiteX51" fmla="*/ 11664485 w 15844701"/>
              <a:gd name="connsiteY51" fmla="*/ 2876338 h 2892027"/>
              <a:gd name="connsiteX52" fmla="*/ 11881332 w 15844701"/>
              <a:gd name="connsiteY52" fmla="*/ 2888852 h 2892027"/>
              <a:gd name="connsiteX53" fmla="*/ 11989848 w 15844701"/>
              <a:gd name="connsiteY53" fmla="*/ 2891654 h 2892027"/>
              <a:gd name="connsiteX54" fmla="*/ 12004229 w 15844701"/>
              <a:gd name="connsiteY54" fmla="*/ 2892027 h 2892027"/>
              <a:gd name="connsiteX55" fmla="*/ 12021973 w 15844701"/>
              <a:gd name="connsiteY55" fmla="*/ 2892027 h 2892027"/>
              <a:gd name="connsiteX56" fmla="*/ 12052230 w 15844701"/>
              <a:gd name="connsiteY56" fmla="*/ 2891467 h 2892027"/>
              <a:gd name="connsiteX57" fmla="*/ 12106583 w 15844701"/>
              <a:gd name="connsiteY57" fmla="*/ 2889786 h 2892027"/>
              <a:gd name="connsiteX58" fmla="*/ 12215099 w 15844701"/>
              <a:gd name="connsiteY58" fmla="*/ 2887358 h 2892027"/>
              <a:gd name="connsiteX59" fmla="*/ 12323428 w 15844701"/>
              <a:gd name="connsiteY59" fmla="*/ 2879140 h 2892027"/>
              <a:gd name="connsiteX60" fmla="*/ 12377594 w 15844701"/>
              <a:gd name="connsiteY60" fmla="*/ 2875218 h 2892027"/>
              <a:gd name="connsiteX61" fmla="*/ 12404675 w 15844701"/>
              <a:gd name="connsiteY61" fmla="*/ 2873350 h 2892027"/>
              <a:gd name="connsiteX62" fmla="*/ 12431571 w 15844701"/>
              <a:gd name="connsiteY62" fmla="*/ 2869988 h 2892027"/>
              <a:gd name="connsiteX63" fmla="*/ 12539340 w 15844701"/>
              <a:gd name="connsiteY63" fmla="*/ 2856353 h 2892027"/>
              <a:gd name="connsiteX64" fmla="*/ 12593319 w 15844701"/>
              <a:gd name="connsiteY64" fmla="*/ 2849816 h 2892027"/>
              <a:gd name="connsiteX65" fmla="*/ 12646736 w 15844701"/>
              <a:gd name="connsiteY65" fmla="*/ 2840104 h 2892027"/>
              <a:gd name="connsiteX66" fmla="*/ 12753758 w 15844701"/>
              <a:gd name="connsiteY66" fmla="*/ 2821613 h 2892027"/>
              <a:gd name="connsiteX67" fmla="*/ 12806803 w 15844701"/>
              <a:gd name="connsiteY67" fmla="*/ 2810407 h 2892027"/>
              <a:gd name="connsiteX68" fmla="*/ 12859660 w 15844701"/>
              <a:gd name="connsiteY68" fmla="*/ 2798266 h 2892027"/>
              <a:gd name="connsiteX69" fmla="*/ 12965562 w 15844701"/>
              <a:gd name="connsiteY69" fmla="*/ 2773799 h 2892027"/>
              <a:gd name="connsiteX70" fmla="*/ 13070155 w 15844701"/>
              <a:gd name="connsiteY70" fmla="*/ 2744475 h 2892027"/>
              <a:gd name="connsiteX71" fmla="*/ 13122453 w 15844701"/>
              <a:gd name="connsiteY71" fmla="*/ 2730093 h 2892027"/>
              <a:gd name="connsiteX72" fmla="*/ 13174002 w 15844701"/>
              <a:gd name="connsiteY72" fmla="*/ 2713097 h 2892027"/>
              <a:gd name="connsiteX73" fmla="*/ 13277103 w 15844701"/>
              <a:gd name="connsiteY73" fmla="*/ 2679104 h 2892027"/>
              <a:gd name="connsiteX74" fmla="*/ 13302878 w 15844701"/>
              <a:gd name="connsiteY74" fmla="*/ 2670699 h 2892027"/>
              <a:gd name="connsiteX75" fmla="*/ 13328092 w 15844701"/>
              <a:gd name="connsiteY75" fmla="*/ 2660800 h 2892027"/>
              <a:gd name="connsiteX76" fmla="*/ 13378708 w 15844701"/>
              <a:gd name="connsiteY76" fmla="*/ 2641002 h 2892027"/>
              <a:gd name="connsiteX77" fmla="*/ 13479940 w 15844701"/>
              <a:gd name="connsiteY77" fmla="*/ 2601779 h 2892027"/>
              <a:gd name="connsiteX78" fmla="*/ 13579118 w 15844701"/>
              <a:gd name="connsiteY78" fmla="*/ 2557513 h 2892027"/>
              <a:gd name="connsiteX79" fmla="*/ 13774672 w 15844701"/>
              <a:gd name="connsiteY79" fmla="*/ 2463005 h 2892027"/>
              <a:gd name="connsiteX80" fmla="*/ 13869927 w 15844701"/>
              <a:gd name="connsiteY80" fmla="*/ 2410895 h 2892027"/>
              <a:gd name="connsiteX81" fmla="*/ 13964622 w 15844701"/>
              <a:gd name="connsiteY81" fmla="*/ 2357664 h 2892027"/>
              <a:gd name="connsiteX82" fmla="*/ 14056329 w 15844701"/>
              <a:gd name="connsiteY82" fmla="*/ 2299390 h 2892027"/>
              <a:gd name="connsiteX83" fmla="*/ 14147289 w 15844701"/>
              <a:gd name="connsiteY83" fmla="*/ 2240182 h 2892027"/>
              <a:gd name="connsiteX84" fmla="*/ 14236007 w 15844701"/>
              <a:gd name="connsiteY84" fmla="*/ 2177612 h 2892027"/>
              <a:gd name="connsiteX85" fmla="*/ 14280273 w 15844701"/>
              <a:gd name="connsiteY85" fmla="*/ 2146047 h 2892027"/>
              <a:gd name="connsiteX86" fmla="*/ 14323044 w 15844701"/>
              <a:gd name="connsiteY86" fmla="*/ 2112428 h 2892027"/>
              <a:gd name="connsiteX87" fmla="*/ 14408774 w 15844701"/>
              <a:gd name="connsiteY87" fmla="*/ 2045936 h 2892027"/>
              <a:gd name="connsiteX88" fmla="*/ 14491141 w 15844701"/>
              <a:gd name="connsiteY88" fmla="*/ 1975335 h 2892027"/>
              <a:gd name="connsiteX89" fmla="*/ 14532419 w 15844701"/>
              <a:gd name="connsiteY89" fmla="*/ 1940034 h 2892027"/>
              <a:gd name="connsiteX90" fmla="*/ 14572949 w 15844701"/>
              <a:gd name="connsiteY90" fmla="*/ 1903987 h 2892027"/>
              <a:gd name="connsiteX91" fmla="*/ 14651582 w 15844701"/>
              <a:gd name="connsiteY91" fmla="*/ 1828903 h 2892027"/>
              <a:gd name="connsiteX92" fmla="*/ 14691178 w 15844701"/>
              <a:gd name="connsiteY92" fmla="*/ 1791735 h 2892027"/>
              <a:gd name="connsiteX93" fmla="*/ 14740673 w 15844701"/>
              <a:gd name="connsiteY93" fmla="*/ 1742426 h 2892027"/>
              <a:gd name="connsiteX94" fmla="*/ 14840971 w 15844701"/>
              <a:gd name="connsiteY94" fmla="*/ 1642128 h 2892027"/>
              <a:gd name="connsiteX95" fmla="*/ 15041754 w 15844701"/>
              <a:gd name="connsiteY95" fmla="*/ 1441344 h 2892027"/>
              <a:gd name="connsiteX96" fmla="*/ 15844702 w 15844701"/>
              <a:gd name="connsiteY96" fmla="*/ 638398 h 289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844701" h="2892027">
                <a:moveTo>
                  <a:pt x="0" y="2511753"/>
                </a:moveTo>
                <a:lnTo>
                  <a:pt x="401380" y="2110373"/>
                </a:lnTo>
                <a:lnTo>
                  <a:pt x="602163" y="1909590"/>
                </a:lnTo>
                <a:lnTo>
                  <a:pt x="702462" y="1809291"/>
                </a:lnTo>
                <a:lnTo>
                  <a:pt x="727489" y="1784264"/>
                </a:lnTo>
                <a:lnTo>
                  <a:pt x="741871" y="1770256"/>
                </a:lnTo>
                <a:lnTo>
                  <a:pt x="757747" y="1755127"/>
                </a:lnTo>
                <a:lnTo>
                  <a:pt x="821064" y="1694612"/>
                </a:lnTo>
                <a:cubicBezTo>
                  <a:pt x="1158380" y="1371490"/>
                  <a:pt x="1531744" y="1084977"/>
                  <a:pt x="1934244" y="847399"/>
                </a:cubicBezTo>
                <a:cubicBezTo>
                  <a:pt x="2336932" y="610381"/>
                  <a:pt x="2766701" y="419124"/>
                  <a:pt x="3212347" y="278669"/>
                </a:cubicBezTo>
                <a:cubicBezTo>
                  <a:pt x="3267632" y="259431"/>
                  <a:pt x="3324225" y="245236"/>
                  <a:pt x="3380445" y="229173"/>
                </a:cubicBezTo>
                <a:lnTo>
                  <a:pt x="3549476" y="182666"/>
                </a:lnTo>
                <a:lnTo>
                  <a:pt x="3720376" y="143817"/>
                </a:lnTo>
                <a:cubicBezTo>
                  <a:pt x="3777529" y="131490"/>
                  <a:pt x="3834122" y="117108"/>
                  <a:pt x="3891835" y="107956"/>
                </a:cubicBezTo>
                <a:lnTo>
                  <a:pt x="4064602" y="77885"/>
                </a:lnTo>
                <a:cubicBezTo>
                  <a:pt x="4093366" y="73216"/>
                  <a:pt x="4122129" y="67426"/>
                  <a:pt x="4151079" y="63877"/>
                </a:cubicBezTo>
                <a:lnTo>
                  <a:pt x="4238117" y="52857"/>
                </a:lnTo>
                <a:lnTo>
                  <a:pt x="4412191" y="31565"/>
                </a:lnTo>
                <a:cubicBezTo>
                  <a:pt x="4470278" y="25215"/>
                  <a:pt x="4528552" y="22039"/>
                  <a:pt x="4586826" y="17370"/>
                </a:cubicBezTo>
                <a:lnTo>
                  <a:pt x="4674236" y="11020"/>
                </a:lnTo>
                <a:cubicBezTo>
                  <a:pt x="4703373" y="9152"/>
                  <a:pt x="4732510" y="6350"/>
                  <a:pt x="4761648" y="6164"/>
                </a:cubicBezTo>
                <a:lnTo>
                  <a:pt x="4936842" y="1868"/>
                </a:lnTo>
                <a:lnTo>
                  <a:pt x="5024440" y="0"/>
                </a:lnTo>
                <a:cubicBezTo>
                  <a:pt x="5053577" y="0"/>
                  <a:pt x="5082901" y="1121"/>
                  <a:pt x="5112038" y="1494"/>
                </a:cubicBezTo>
                <a:lnTo>
                  <a:pt x="5287233" y="6164"/>
                </a:lnTo>
                <a:lnTo>
                  <a:pt x="5330938" y="7471"/>
                </a:lnTo>
                <a:cubicBezTo>
                  <a:pt x="5345507" y="8218"/>
                  <a:pt x="5360075" y="9526"/>
                  <a:pt x="5374644" y="10459"/>
                </a:cubicBezTo>
                <a:lnTo>
                  <a:pt x="5462055" y="16810"/>
                </a:lnTo>
                <a:lnTo>
                  <a:pt x="5636876" y="30444"/>
                </a:lnTo>
                <a:lnTo>
                  <a:pt x="5810764" y="51923"/>
                </a:lnTo>
                <a:cubicBezTo>
                  <a:pt x="5868664" y="59581"/>
                  <a:pt x="5926938" y="65558"/>
                  <a:pt x="5984278" y="76391"/>
                </a:cubicBezTo>
                <a:cubicBezTo>
                  <a:pt x="6445799" y="150728"/>
                  <a:pt x="6898542" y="277735"/>
                  <a:pt x="7331488" y="453677"/>
                </a:cubicBezTo>
                <a:cubicBezTo>
                  <a:pt x="7764246" y="630366"/>
                  <a:pt x="8174965" y="859540"/>
                  <a:pt x="8555986" y="1130364"/>
                </a:cubicBezTo>
                <a:cubicBezTo>
                  <a:pt x="8652735" y="1195922"/>
                  <a:pt x="8743134" y="1270258"/>
                  <a:pt x="8835588" y="1341606"/>
                </a:cubicBezTo>
                <a:cubicBezTo>
                  <a:pt x="8882282" y="1376907"/>
                  <a:pt x="8925613" y="1415943"/>
                  <a:pt x="8970253" y="1453858"/>
                </a:cubicBezTo>
                <a:lnTo>
                  <a:pt x="9102864" y="1568538"/>
                </a:lnTo>
                <a:lnTo>
                  <a:pt x="9230244" y="1689008"/>
                </a:lnTo>
                <a:lnTo>
                  <a:pt x="9346979" y="1800887"/>
                </a:lnTo>
                <a:lnTo>
                  <a:pt x="9425797" y="1875597"/>
                </a:lnTo>
                <a:lnTo>
                  <a:pt x="9465021" y="1913138"/>
                </a:lnTo>
                <a:cubicBezTo>
                  <a:pt x="9478281" y="1925466"/>
                  <a:pt x="9492476" y="1936859"/>
                  <a:pt x="9506111" y="1948626"/>
                </a:cubicBezTo>
                <a:cubicBezTo>
                  <a:pt x="9723517" y="2139884"/>
                  <a:pt x="9962589" y="2306300"/>
                  <a:pt x="10217164" y="2444327"/>
                </a:cubicBezTo>
                <a:cubicBezTo>
                  <a:pt x="10472672" y="2581047"/>
                  <a:pt x="10744057" y="2686948"/>
                  <a:pt x="11023659" y="2762592"/>
                </a:cubicBezTo>
                <a:lnTo>
                  <a:pt x="11075957" y="2777348"/>
                </a:lnTo>
                <a:cubicBezTo>
                  <a:pt x="11093514" y="2781830"/>
                  <a:pt x="11111257" y="2785192"/>
                  <a:pt x="11129001" y="2789301"/>
                </a:cubicBezTo>
                <a:lnTo>
                  <a:pt x="11234902" y="2813208"/>
                </a:lnTo>
                <a:lnTo>
                  <a:pt x="11261425" y="2819372"/>
                </a:lnTo>
                <a:lnTo>
                  <a:pt x="11288134" y="2823855"/>
                </a:lnTo>
                <a:lnTo>
                  <a:pt x="11341738" y="2833006"/>
                </a:lnTo>
                <a:lnTo>
                  <a:pt x="11448760" y="2851684"/>
                </a:lnTo>
                <a:lnTo>
                  <a:pt x="11556529" y="2864758"/>
                </a:lnTo>
                <a:cubicBezTo>
                  <a:pt x="11592390" y="2869054"/>
                  <a:pt x="11628252" y="2874844"/>
                  <a:pt x="11664485" y="2876338"/>
                </a:cubicBezTo>
                <a:cubicBezTo>
                  <a:pt x="11736768" y="2880448"/>
                  <a:pt x="11808676" y="2889413"/>
                  <a:pt x="11881332" y="2888852"/>
                </a:cubicBezTo>
                <a:lnTo>
                  <a:pt x="11989848" y="2891654"/>
                </a:lnTo>
                <a:cubicBezTo>
                  <a:pt x="11994704" y="2891654"/>
                  <a:pt x="11998066" y="2892027"/>
                  <a:pt x="12004229" y="2892027"/>
                </a:cubicBezTo>
                <a:lnTo>
                  <a:pt x="12021973" y="2892027"/>
                </a:lnTo>
                <a:cubicBezTo>
                  <a:pt x="12035047" y="2892027"/>
                  <a:pt x="12043079" y="2891654"/>
                  <a:pt x="12052230" y="2891467"/>
                </a:cubicBezTo>
                <a:lnTo>
                  <a:pt x="12106583" y="2889786"/>
                </a:lnTo>
                <a:lnTo>
                  <a:pt x="12215099" y="2887358"/>
                </a:lnTo>
                <a:cubicBezTo>
                  <a:pt x="12251146" y="2885117"/>
                  <a:pt x="12287194" y="2881755"/>
                  <a:pt x="12323428" y="2879140"/>
                </a:cubicBezTo>
                <a:lnTo>
                  <a:pt x="12377594" y="2875218"/>
                </a:lnTo>
                <a:lnTo>
                  <a:pt x="12404675" y="2873350"/>
                </a:lnTo>
                <a:lnTo>
                  <a:pt x="12431571" y="2869988"/>
                </a:lnTo>
                <a:lnTo>
                  <a:pt x="12539340" y="2856353"/>
                </a:lnTo>
                <a:lnTo>
                  <a:pt x="12593319" y="2849816"/>
                </a:lnTo>
                <a:lnTo>
                  <a:pt x="12646736" y="2840104"/>
                </a:lnTo>
                <a:lnTo>
                  <a:pt x="12753758" y="2821613"/>
                </a:lnTo>
                <a:cubicBezTo>
                  <a:pt x="12771689" y="2819185"/>
                  <a:pt x="12789246" y="2814516"/>
                  <a:pt x="12806803" y="2810407"/>
                </a:cubicBezTo>
                <a:lnTo>
                  <a:pt x="12859660" y="2798266"/>
                </a:lnTo>
                <a:cubicBezTo>
                  <a:pt x="12894774" y="2789861"/>
                  <a:pt x="12930448" y="2783324"/>
                  <a:pt x="12965562" y="2773799"/>
                </a:cubicBezTo>
                <a:lnTo>
                  <a:pt x="13070155" y="2744475"/>
                </a:lnTo>
                <a:lnTo>
                  <a:pt x="13122453" y="2730093"/>
                </a:lnTo>
                <a:cubicBezTo>
                  <a:pt x="13139823" y="2725050"/>
                  <a:pt x="13156819" y="2718700"/>
                  <a:pt x="13174002" y="2713097"/>
                </a:cubicBezTo>
                <a:lnTo>
                  <a:pt x="13277103" y="2679104"/>
                </a:lnTo>
                <a:lnTo>
                  <a:pt x="13302878" y="2670699"/>
                </a:lnTo>
                <a:lnTo>
                  <a:pt x="13328092" y="2660800"/>
                </a:lnTo>
                <a:lnTo>
                  <a:pt x="13378708" y="2641002"/>
                </a:lnTo>
                <a:cubicBezTo>
                  <a:pt x="13412328" y="2627741"/>
                  <a:pt x="13446508" y="2615413"/>
                  <a:pt x="13479940" y="2601779"/>
                </a:cubicBezTo>
                <a:lnTo>
                  <a:pt x="13579118" y="2557513"/>
                </a:lnTo>
                <a:cubicBezTo>
                  <a:pt x="13646357" y="2530244"/>
                  <a:pt x="13709488" y="2494570"/>
                  <a:pt x="13774672" y="2463005"/>
                </a:cubicBezTo>
                <a:cubicBezTo>
                  <a:pt x="13807545" y="2447876"/>
                  <a:pt x="13838362" y="2428451"/>
                  <a:pt x="13869927" y="2410895"/>
                </a:cubicBezTo>
                <a:lnTo>
                  <a:pt x="13964622" y="2357664"/>
                </a:lnTo>
                <a:lnTo>
                  <a:pt x="14056329" y="2299390"/>
                </a:lnTo>
                <a:cubicBezTo>
                  <a:pt x="14086587" y="2279592"/>
                  <a:pt x="14118338" y="2262035"/>
                  <a:pt x="14147289" y="2240182"/>
                </a:cubicBezTo>
                <a:lnTo>
                  <a:pt x="14236007" y="2177612"/>
                </a:lnTo>
                <a:cubicBezTo>
                  <a:pt x="14250762" y="2166966"/>
                  <a:pt x="14266078" y="2157441"/>
                  <a:pt x="14280273" y="2146047"/>
                </a:cubicBezTo>
                <a:lnTo>
                  <a:pt x="14323044" y="2112428"/>
                </a:lnTo>
                <a:lnTo>
                  <a:pt x="14408774" y="2045936"/>
                </a:lnTo>
                <a:cubicBezTo>
                  <a:pt x="14436976" y="2023149"/>
                  <a:pt x="14463686" y="1998682"/>
                  <a:pt x="14491141" y="1975335"/>
                </a:cubicBezTo>
                <a:lnTo>
                  <a:pt x="14532419" y="1940034"/>
                </a:lnTo>
                <a:cubicBezTo>
                  <a:pt x="14546240" y="1928267"/>
                  <a:pt x="14560248" y="1916874"/>
                  <a:pt x="14572949" y="1903987"/>
                </a:cubicBezTo>
                <a:lnTo>
                  <a:pt x="14651582" y="1828903"/>
                </a:lnTo>
                <a:lnTo>
                  <a:pt x="14691178" y="1791735"/>
                </a:lnTo>
                <a:lnTo>
                  <a:pt x="14740673" y="1742426"/>
                </a:lnTo>
                <a:lnTo>
                  <a:pt x="14840971" y="1642128"/>
                </a:lnTo>
                <a:lnTo>
                  <a:pt x="15041754" y="1441344"/>
                </a:lnTo>
                <a:lnTo>
                  <a:pt x="15844702" y="638398"/>
                </a:lnTo>
              </a:path>
            </a:pathLst>
          </a:custGeom>
          <a:noFill/>
          <a:ln w="889000" cap="flat">
            <a:solidFill>
              <a:srgbClr val="003399"/>
            </a:solidFill>
            <a:prstDash val="solid"/>
            <a:miter/>
          </a:ln>
        </p:spPr>
        <p:txBody>
          <a:bodyPr rtlCol="0" anchor="ctr"/>
          <a:lstStyle/>
          <a:p>
            <a:endParaRPr lang="nl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8B58D9-29D4-FB1E-8680-9F3515E4C14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510523"/>
            <a:ext cx="696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Kopje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B5C2EE9-E4E9-9833-3BE7-4AC90876E679}"/>
              </a:ext>
            </a:extLst>
          </p:cNvPr>
          <p:cNvSpPr txBox="1"/>
          <p:nvPr/>
        </p:nvSpPr>
        <p:spPr>
          <a:xfrm>
            <a:off x="149357" y="501660"/>
            <a:ext cx="1320811" cy="1131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nl-NL" dirty="0"/>
              <a:t>Voorbeelden</a:t>
            </a:r>
          </a:p>
          <a:p>
            <a:pPr>
              <a:lnSpc>
                <a:spcPct val="200000"/>
              </a:lnSpc>
            </a:pPr>
            <a:r>
              <a:rPr lang="nl-NL" b="1" dirty="0">
                <a:solidFill>
                  <a:schemeClr val="accent1"/>
                </a:solidFill>
              </a:rPr>
              <a:t>Oefenen!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010E44-C975-D6CB-E587-C93EF06F4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17</a:t>
            </a:fld>
            <a:endParaRPr lang="nl-NL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3E7E657-BB74-233D-7A06-49FF7F37363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8633116" y="7531687"/>
            <a:ext cx="20026035" cy="2930503"/>
          </a:xfrm>
          <a:custGeom>
            <a:avLst/>
            <a:gdLst>
              <a:gd name="connsiteX0" fmla="*/ 0 w 15844514"/>
              <a:gd name="connsiteY0" fmla="*/ 1873916 h 2930503"/>
              <a:gd name="connsiteX1" fmla="*/ 401380 w 15844514"/>
              <a:gd name="connsiteY1" fmla="*/ 1472536 h 2930503"/>
              <a:gd name="connsiteX2" fmla="*/ 602163 w 15844514"/>
              <a:gd name="connsiteY2" fmla="*/ 1271752 h 2930503"/>
              <a:gd name="connsiteX3" fmla="*/ 702462 w 15844514"/>
              <a:gd name="connsiteY3" fmla="*/ 1171454 h 2930503"/>
              <a:gd name="connsiteX4" fmla="*/ 727489 w 15844514"/>
              <a:gd name="connsiteY4" fmla="*/ 1146426 h 2930503"/>
              <a:gd name="connsiteX5" fmla="*/ 738509 w 15844514"/>
              <a:gd name="connsiteY5" fmla="*/ 1135780 h 2930503"/>
              <a:gd name="connsiteX6" fmla="*/ 748408 w 15844514"/>
              <a:gd name="connsiteY6" fmla="*/ 1126441 h 2930503"/>
              <a:gd name="connsiteX7" fmla="*/ 787818 w 15844514"/>
              <a:gd name="connsiteY7" fmla="*/ 1089086 h 2930503"/>
              <a:gd name="connsiteX8" fmla="*/ 1477392 w 15844514"/>
              <a:gd name="connsiteY8" fmla="*/ 563874 h 2930503"/>
              <a:gd name="connsiteX9" fmla="*/ 2269506 w 15844514"/>
              <a:gd name="connsiteY9" fmla="*/ 211430 h 2930503"/>
              <a:gd name="connsiteX10" fmla="*/ 2373726 w 15844514"/>
              <a:gd name="connsiteY10" fmla="*/ 180985 h 2930503"/>
              <a:gd name="connsiteX11" fmla="*/ 2478320 w 15844514"/>
              <a:gd name="connsiteY11" fmla="*/ 151661 h 2930503"/>
              <a:gd name="connsiteX12" fmla="*/ 2584409 w 15844514"/>
              <a:gd name="connsiteY12" fmla="*/ 128128 h 2930503"/>
              <a:gd name="connsiteX13" fmla="*/ 2690684 w 15844514"/>
              <a:gd name="connsiteY13" fmla="*/ 105715 h 2930503"/>
              <a:gd name="connsiteX14" fmla="*/ 2797706 w 15844514"/>
              <a:gd name="connsiteY14" fmla="*/ 87224 h 2930503"/>
              <a:gd name="connsiteX15" fmla="*/ 2851310 w 15844514"/>
              <a:gd name="connsiteY15" fmla="*/ 78259 h 2930503"/>
              <a:gd name="connsiteX16" fmla="*/ 2905289 w 15844514"/>
              <a:gd name="connsiteY16" fmla="*/ 71909 h 2930503"/>
              <a:gd name="connsiteX17" fmla="*/ 3013058 w 15844514"/>
              <a:gd name="connsiteY17" fmla="*/ 58461 h 2930503"/>
              <a:gd name="connsiteX18" fmla="*/ 3121388 w 15844514"/>
              <a:gd name="connsiteY18" fmla="*/ 50056 h 2930503"/>
              <a:gd name="connsiteX19" fmla="*/ 3175552 w 15844514"/>
              <a:gd name="connsiteY19" fmla="*/ 45947 h 2930503"/>
              <a:gd name="connsiteX20" fmla="*/ 3229717 w 15844514"/>
              <a:gd name="connsiteY20" fmla="*/ 42771 h 2930503"/>
              <a:gd name="connsiteX21" fmla="*/ 3338233 w 15844514"/>
              <a:gd name="connsiteY21" fmla="*/ 40344 h 2930503"/>
              <a:gd name="connsiteX22" fmla="*/ 3392585 w 15844514"/>
              <a:gd name="connsiteY22" fmla="*/ 38849 h 2930503"/>
              <a:gd name="connsiteX23" fmla="*/ 3446937 w 15844514"/>
              <a:gd name="connsiteY23" fmla="*/ 40157 h 2930503"/>
              <a:gd name="connsiteX24" fmla="*/ 3555453 w 15844514"/>
              <a:gd name="connsiteY24" fmla="*/ 42771 h 2930503"/>
              <a:gd name="connsiteX25" fmla="*/ 3582536 w 15844514"/>
              <a:gd name="connsiteY25" fmla="*/ 43332 h 2930503"/>
              <a:gd name="connsiteX26" fmla="*/ 3609618 w 15844514"/>
              <a:gd name="connsiteY26" fmla="*/ 45387 h 2930503"/>
              <a:gd name="connsiteX27" fmla="*/ 3663782 w 15844514"/>
              <a:gd name="connsiteY27" fmla="*/ 49682 h 2930503"/>
              <a:gd name="connsiteX28" fmla="*/ 3772112 w 15844514"/>
              <a:gd name="connsiteY28" fmla="*/ 57527 h 2930503"/>
              <a:gd name="connsiteX29" fmla="*/ 3879881 w 15844514"/>
              <a:gd name="connsiteY29" fmla="*/ 71348 h 2930503"/>
              <a:gd name="connsiteX30" fmla="*/ 3987464 w 15844514"/>
              <a:gd name="connsiteY30" fmla="*/ 86290 h 2930503"/>
              <a:gd name="connsiteX31" fmla="*/ 4822349 w 15844514"/>
              <a:gd name="connsiteY31" fmla="*/ 319946 h 2930503"/>
              <a:gd name="connsiteX32" fmla="*/ 5580844 w 15844514"/>
              <a:gd name="connsiteY32" fmla="*/ 739443 h 2930503"/>
              <a:gd name="connsiteX33" fmla="*/ 5754171 w 15844514"/>
              <a:gd name="connsiteY33" fmla="*/ 870186 h 2930503"/>
              <a:gd name="connsiteX34" fmla="*/ 5837473 w 15844514"/>
              <a:gd name="connsiteY34" fmla="*/ 939853 h 2930503"/>
              <a:gd name="connsiteX35" fmla="*/ 5920027 w 15844514"/>
              <a:gd name="connsiteY35" fmla="*/ 1010454 h 2930503"/>
              <a:gd name="connsiteX36" fmla="*/ 6087005 w 15844514"/>
              <a:gd name="connsiteY36" fmla="*/ 1169773 h 2930503"/>
              <a:gd name="connsiteX37" fmla="*/ 6213824 w 15844514"/>
              <a:gd name="connsiteY37" fmla="*/ 1290804 h 2930503"/>
              <a:gd name="connsiteX38" fmla="*/ 6277515 w 15844514"/>
              <a:gd name="connsiteY38" fmla="*/ 1350945 h 2930503"/>
              <a:gd name="connsiteX39" fmla="*/ 6343447 w 15844514"/>
              <a:gd name="connsiteY39" fmla="*/ 1408659 h 2930503"/>
              <a:gd name="connsiteX40" fmla="*/ 7491367 w 15844514"/>
              <a:gd name="connsiteY40" fmla="*/ 2208430 h 2930503"/>
              <a:gd name="connsiteX41" fmla="*/ 8792443 w 15844514"/>
              <a:gd name="connsiteY41" fmla="*/ 2722435 h 2930503"/>
              <a:gd name="connsiteX42" fmla="*/ 8877052 w 15844514"/>
              <a:gd name="connsiteY42" fmla="*/ 2745596 h 2930503"/>
              <a:gd name="connsiteX43" fmla="*/ 8962409 w 15844514"/>
              <a:gd name="connsiteY43" fmla="*/ 2765581 h 2930503"/>
              <a:gd name="connsiteX44" fmla="*/ 9133494 w 15844514"/>
              <a:gd name="connsiteY44" fmla="*/ 2803870 h 2930503"/>
              <a:gd name="connsiteX45" fmla="*/ 9176266 w 15844514"/>
              <a:gd name="connsiteY45" fmla="*/ 2813395 h 2930503"/>
              <a:gd name="connsiteX46" fmla="*/ 9219412 w 15844514"/>
              <a:gd name="connsiteY46" fmla="*/ 2821053 h 2930503"/>
              <a:gd name="connsiteX47" fmla="*/ 9305702 w 15844514"/>
              <a:gd name="connsiteY47" fmla="*/ 2836182 h 2930503"/>
              <a:gd name="connsiteX48" fmla="*/ 9478469 w 15844514"/>
              <a:gd name="connsiteY48" fmla="*/ 2865505 h 2930503"/>
              <a:gd name="connsiteX49" fmla="*/ 9652357 w 15844514"/>
              <a:gd name="connsiteY49" fmla="*/ 2887358 h 2930503"/>
              <a:gd name="connsiteX50" fmla="*/ 9826617 w 15844514"/>
              <a:gd name="connsiteY50" fmla="*/ 2905849 h 2930503"/>
              <a:gd name="connsiteX51" fmla="*/ 10176448 w 15844514"/>
              <a:gd name="connsiteY51" fmla="*/ 2926207 h 2930503"/>
              <a:gd name="connsiteX52" fmla="*/ 10351643 w 15844514"/>
              <a:gd name="connsiteY52" fmla="*/ 2930129 h 2930503"/>
              <a:gd name="connsiteX53" fmla="*/ 10372749 w 15844514"/>
              <a:gd name="connsiteY53" fmla="*/ 2930503 h 2930503"/>
              <a:gd name="connsiteX54" fmla="*/ 10390491 w 15844514"/>
              <a:gd name="connsiteY54" fmla="*/ 2930503 h 2930503"/>
              <a:gd name="connsiteX55" fmla="*/ 10431208 w 15844514"/>
              <a:gd name="connsiteY55" fmla="*/ 2929943 h 2930503"/>
              <a:gd name="connsiteX56" fmla="*/ 10518806 w 15844514"/>
              <a:gd name="connsiteY56" fmla="*/ 2927888 h 2930503"/>
              <a:gd name="connsiteX57" fmla="*/ 10694001 w 15844514"/>
              <a:gd name="connsiteY57" fmla="*/ 2923032 h 2930503"/>
              <a:gd name="connsiteX58" fmla="*/ 10868824 w 15844514"/>
              <a:gd name="connsiteY58" fmla="*/ 2910705 h 2930503"/>
              <a:gd name="connsiteX59" fmla="*/ 10956234 w 15844514"/>
              <a:gd name="connsiteY59" fmla="*/ 2903981 h 2930503"/>
              <a:gd name="connsiteX60" fmla="*/ 10999939 w 15844514"/>
              <a:gd name="connsiteY60" fmla="*/ 2900432 h 2930503"/>
              <a:gd name="connsiteX61" fmla="*/ 11043458 w 15844514"/>
              <a:gd name="connsiteY61" fmla="*/ 2895390 h 2930503"/>
              <a:gd name="connsiteX62" fmla="*/ 11217346 w 15844514"/>
              <a:gd name="connsiteY62" fmla="*/ 2873724 h 2930503"/>
              <a:gd name="connsiteX63" fmla="*/ 11304197 w 15844514"/>
              <a:gd name="connsiteY63" fmla="*/ 2862330 h 2930503"/>
              <a:gd name="connsiteX64" fmla="*/ 11390487 w 15844514"/>
              <a:gd name="connsiteY64" fmla="*/ 2847388 h 2930503"/>
              <a:gd name="connsiteX65" fmla="*/ 11563067 w 15844514"/>
              <a:gd name="connsiteY65" fmla="*/ 2816944 h 2930503"/>
              <a:gd name="connsiteX66" fmla="*/ 11648796 w 15844514"/>
              <a:gd name="connsiteY66" fmla="*/ 2799200 h 2930503"/>
              <a:gd name="connsiteX67" fmla="*/ 11734339 w 15844514"/>
              <a:gd name="connsiteY67" fmla="*/ 2779963 h 2930503"/>
              <a:gd name="connsiteX68" fmla="*/ 11905052 w 15844514"/>
              <a:gd name="connsiteY68" fmla="*/ 2739992 h 2930503"/>
              <a:gd name="connsiteX69" fmla="*/ 12073896 w 15844514"/>
              <a:gd name="connsiteY69" fmla="*/ 2693299 h 2930503"/>
              <a:gd name="connsiteX70" fmla="*/ 12158319 w 15844514"/>
              <a:gd name="connsiteY70" fmla="*/ 2669578 h 2930503"/>
              <a:gd name="connsiteX71" fmla="*/ 12241621 w 15844514"/>
              <a:gd name="connsiteY71" fmla="*/ 2642683 h 2930503"/>
              <a:gd name="connsiteX72" fmla="*/ 12408038 w 15844514"/>
              <a:gd name="connsiteY72" fmla="*/ 2587397 h 2930503"/>
              <a:gd name="connsiteX73" fmla="*/ 12449501 w 15844514"/>
              <a:gd name="connsiteY73" fmla="*/ 2573389 h 2930503"/>
              <a:gd name="connsiteX74" fmla="*/ 12490405 w 15844514"/>
              <a:gd name="connsiteY74" fmla="*/ 2557700 h 2930503"/>
              <a:gd name="connsiteX75" fmla="*/ 12572213 w 15844514"/>
              <a:gd name="connsiteY75" fmla="*/ 2526322 h 2930503"/>
              <a:gd name="connsiteX76" fmla="*/ 12735455 w 15844514"/>
              <a:gd name="connsiteY76" fmla="*/ 2462445 h 2930503"/>
              <a:gd name="connsiteX77" fmla="*/ 12895707 w 15844514"/>
              <a:gd name="connsiteY77" fmla="*/ 2391657 h 2930503"/>
              <a:gd name="connsiteX78" fmla="*/ 13210984 w 15844514"/>
              <a:gd name="connsiteY78" fmla="*/ 2238875 h 2930503"/>
              <a:gd name="connsiteX79" fmla="*/ 13364887 w 15844514"/>
              <a:gd name="connsiteY79" fmla="*/ 2155012 h 2930503"/>
              <a:gd name="connsiteX80" fmla="*/ 13517296 w 15844514"/>
              <a:gd name="connsiteY80" fmla="*/ 2068349 h 2930503"/>
              <a:gd name="connsiteX81" fmla="*/ 13665595 w 15844514"/>
              <a:gd name="connsiteY81" fmla="*/ 1974961 h 2930503"/>
              <a:gd name="connsiteX82" fmla="*/ 13812213 w 15844514"/>
              <a:gd name="connsiteY82" fmla="*/ 1878959 h 2930503"/>
              <a:gd name="connsiteX83" fmla="*/ 13955657 w 15844514"/>
              <a:gd name="connsiteY83" fmla="*/ 1778100 h 2930503"/>
              <a:gd name="connsiteX84" fmla="*/ 14026818 w 15844514"/>
              <a:gd name="connsiteY84" fmla="*/ 1726924 h 2930503"/>
              <a:gd name="connsiteX85" fmla="*/ 14096112 w 15844514"/>
              <a:gd name="connsiteY85" fmla="*/ 1673319 h 2930503"/>
              <a:gd name="connsiteX86" fmla="*/ 14234139 w 15844514"/>
              <a:gd name="connsiteY86" fmla="*/ 1565363 h 2930503"/>
              <a:gd name="connsiteX87" fmla="*/ 14367683 w 15844514"/>
              <a:gd name="connsiteY87" fmla="*/ 1451804 h 2930503"/>
              <a:gd name="connsiteX88" fmla="*/ 14433988 w 15844514"/>
              <a:gd name="connsiteY88" fmla="*/ 1394464 h 2930503"/>
              <a:gd name="connsiteX89" fmla="*/ 14499173 w 15844514"/>
              <a:gd name="connsiteY89" fmla="*/ 1336003 h 2930503"/>
              <a:gd name="connsiteX90" fmla="*/ 14626180 w 15844514"/>
              <a:gd name="connsiteY90" fmla="*/ 1215346 h 2930503"/>
              <a:gd name="connsiteX91" fmla="*/ 14689497 w 15844514"/>
              <a:gd name="connsiteY91" fmla="*/ 1154831 h 2930503"/>
              <a:gd name="connsiteX92" fmla="*/ 14740486 w 15844514"/>
              <a:gd name="connsiteY92" fmla="*/ 1104028 h 2930503"/>
              <a:gd name="connsiteX93" fmla="*/ 14840785 w 15844514"/>
              <a:gd name="connsiteY93" fmla="*/ 1003730 h 2930503"/>
              <a:gd name="connsiteX94" fmla="*/ 15041568 w 15844514"/>
              <a:gd name="connsiteY94" fmla="*/ 802947 h 2930503"/>
              <a:gd name="connsiteX95" fmla="*/ 15844514 w 15844514"/>
              <a:gd name="connsiteY95" fmla="*/ 0 h 293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5844514" h="2930503">
                <a:moveTo>
                  <a:pt x="0" y="1873916"/>
                </a:moveTo>
                <a:lnTo>
                  <a:pt x="401380" y="1472536"/>
                </a:lnTo>
                <a:lnTo>
                  <a:pt x="602163" y="1271752"/>
                </a:lnTo>
                <a:lnTo>
                  <a:pt x="702462" y="1171454"/>
                </a:lnTo>
                <a:lnTo>
                  <a:pt x="727489" y="1146426"/>
                </a:lnTo>
                <a:cubicBezTo>
                  <a:pt x="731972" y="1141757"/>
                  <a:pt x="735334" y="1138769"/>
                  <a:pt x="738509" y="1135780"/>
                </a:cubicBezTo>
                <a:lnTo>
                  <a:pt x="748408" y="1126441"/>
                </a:lnTo>
                <a:lnTo>
                  <a:pt x="787818" y="1089086"/>
                </a:lnTo>
                <a:cubicBezTo>
                  <a:pt x="997006" y="889050"/>
                  <a:pt x="1227860" y="711053"/>
                  <a:pt x="1477392" y="563874"/>
                </a:cubicBezTo>
                <a:cubicBezTo>
                  <a:pt x="1727110" y="417256"/>
                  <a:pt x="1993452" y="298840"/>
                  <a:pt x="2269506" y="211430"/>
                </a:cubicBezTo>
                <a:cubicBezTo>
                  <a:pt x="2303499" y="198915"/>
                  <a:pt x="2338986" y="190884"/>
                  <a:pt x="2373726" y="180985"/>
                </a:cubicBezTo>
                <a:lnTo>
                  <a:pt x="2478320" y="151661"/>
                </a:lnTo>
                <a:lnTo>
                  <a:pt x="2584409" y="128128"/>
                </a:lnTo>
                <a:cubicBezTo>
                  <a:pt x="2619896" y="120657"/>
                  <a:pt x="2654636" y="110571"/>
                  <a:pt x="2690684" y="105715"/>
                </a:cubicBezTo>
                <a:lnTo>
                  <a:pt x="2797706" y="87224"/>
                </a:lnTo>
                <a:cubicBezTo>
                  <a:pt x="2815637" y="84236"/>
                  <a:pt x="2833193" y="80313"/>
                  <a:pt x="2851310" y="78259"/>
                </a:cubicBezTo>
                <a:lnTo>
                  <a:pt x="2905289" y="71909"/>
                </a:lnTo>
                <a:lnTo>
                  <a:pt x="3013058" y="58461"/>
                </a:lnTo>
                <a:cubicBezTo>
                  <a:pt x="3049106" y="54538"/>
                  <a:pt x="3085340" y="53231"/>
                  <a:pt x="3121388" y="50056"/>
                </a:cubicBezTo>
                <a:lnTo>
                  <a:pt x="3175552" y="45947"/>
                </a:lnTo>
                <a:cubicBezTo>
                  <a:pt x="3193670" y="44639"/>
                  <a:pt x="3211600" y="42585"/>
                  <a:pt x="3229717" y="42771"/>
                </a:cubicBezTo>
                <a:lnTo>
                  <a:pt x="3338233" y="40344"/>
                </a:lnTo>
                <a:lnTo>
                  <a:pt x="3392585" y="38849"/>
                </a:lnTo>
                <a:cubicBezTo>
                  <a:pt x="3410702" y="38849"/>
                  <a:pt x="3428819" y="39783"/>
                  <a:pt x="3446937" y="40157"/>
                </a:cubicBezTo>
                <a:lnTo>
                  <a:pt x="3555453" y="42771"/>
                </a:lnTo>
                <a:lnTo>
                  <a:pt x="3582536" y="43332"/>
                </a:lnTo>
                <a:cubicBezTo>
                  <a:pt x="3591501" y="43705"/>
                  <a:pt x="3600653" y="44826"/>
                  <a:pt x="3609618" y="45387"/>
                </a:cubicBezTo>
                <a:lnTo>
                  <a:pt x="3663782" y="49682"/>
                </a:lnTo>
                <a:lnTo>
                  <a:pt x="3772112" y="57527"/>
                </a:lnTo>
                <a:lnTo>
                  <a:pt x="3879881" y="71348"/>
                </a:lnTo>
                <a:cubicBezTo>
                  <a:pt x="3915743" y="76204"/>
                  <a:pt x="3951977" y="78819"/>
                  <a:pt x="3987464" y="86290"/>
                </a:cubicBezTo>
                <a:cubicBezTo>
                  <a:pt x="4273230" y="132611"/>
                  <a:pt x="4553767" y="211243"/>
                  <a:pt x="4822349" y="319946"/>
                </a:cubicBezTo>
                <a:cubicBezTo>
                  <a:pt x="5090559" y="429396"/>
                  <a:pt x="5344759" y="572093"/>
                  <a:pt x="5580844" y="739443"/>
                </a:cubicBezTo>
                <a:cubicBezTo>
                  <a:pt x="5641359" y="779226"/>
                  <a:pt x="5696271" y="826667"/>
                  <a:pt x="5754171" y="870186"/>
                </a:cubicBezTo>
                <a:cubicBezTo>
                  <a:pt x="5783495" y="891478"/>
                  <a:pt x="5809830" y="916506"/>
                  <a:pt x="5837473" y="939853"/>
                </a:cubicBezTo>
                <a:lnTo>
                  <a:pt x="5920027" y="1010454"/>
                </a:lnTo>
                <a:lnTo>
                  <a:pt x="6087005" y="1169773"/>
                </a:lnTo>
                <a:lnTo>
                  <a:pt x="6213824" y="1290804"/>
                </a:lnTo>
                <a:lnTo>
                  <a:pt x="6277515" y="1350945"/>
                </a:lnTo>
                <a:cubicBezTo>
                  <a:pt x="6298995" y="1370743"/>
                  <a:pt x="6321407" y="1389421"/>
                  <a:pt x="6343447" y="1408659"/>
                </a:cubicBezTo>
                <a:cubicBezTo>
                  <a:pt x="6694210" y="1717585"/>
                  <a:pt x="7080275" y="1986355"/>
                  <a:pt x="7491367" y="2208430"/>
                </a:cubicBezTo>
                <a:cubicBezTo>
                  <a:pt x="7903393" y="2429012"/>
                  <a:pt x="8341195" y="2601032"/>
                  <a:pt x="8792443" y="2722435"/>
                </a:cubicBezTo>
                <a:lnTo>
                  <a:pt x="8877052" y="2745596"/>
                </a:lnTo>
                <a:cubicBezTo>
                  <a:pt x="8905256" y="2752880"/>
                  <a:pt x="8934019" y="2758857"/>
                  <a:pt x="8962409" y="2765581"/>
                </a:cubicBezTo>
                <a:lnTo>
                  <a:pt x="9133494" y="2803870"/>
                </a:lnTo>
                <a:lnTo>
                  <a:pt x="9176266" y="2813395"/>
                </a:lnTo>
                <a:lnTo>
                  <a:pt x="9219412" y="2821053"/>
                </a:lnTo>
                <a:lnTo>
                  <a:pt x="9305702" y="2836182"/>
                </a:lnTo>
                <a:cubicBezTo>
                  <a:pt x="9363228" y="2846081"/>
                  <a:pt x="9420755" y="2856354"/>
                  <a:pt x="9478469" y="2865505"/>
                </a:cubicBezTo>
                <a:lnTo>
                  <a:pt x="9652357" y="2887358"/>
                </a:lnTo>
                <a:cubicBezTo>
                  <a:pt x="9710443" y="2894269"/>
                  <a:pt x="9768343" y="2902487"/>
                  <a:pt x="9826617" y="2905849"/>
                </a:cubicBezTo>
                <a:cubicBezTo>
                  <a:pt x="9943166" y="2913880"/>
                  <a:pt x="10059526" y="2925460"/>
                  <a:pt x="10176448" y="2926207"/>
                </a:cubicBezTo>
                <a:lnTo>
                  <a:pt x="10351643" y="2930129"/>
                </a:lnTo>
                <a:lnTo>
                  <a:pt x="10372749" y="2930503"/>
                </a:lnTo>
                <a:lnTo>
                  <a:pt x="10390491" y="2930503"/>
                </a:lnTo>
                <a:cubicBezTo>
                  <a:pt x="10401138" y="2930503"/>
                  <a:pt x="10416640" y="2930129"/>
                  <a:pt x="10431208" y="2929943"/>
                </a:cubicBezTo>
                <a:lnTo>
                  <a:pt x="10518806" y="2927888"/>
                </a:lnTo>
                <a:lnTo>
                  <a:pt x="10694001" y="2923032"/>
                </a:lnTo>
                <a:cubicBezTo>
                  <a:pt x="10752275" y="2919857"/>
                  <a:pt x="10810549" y="2915001"/>
                  <a:pt x="10868824" y="2910705"/>
                </a:cubicBezTo>
                <a:lnTo>
                  <a:pt x="10956234" y="2903981"/>
                </a:lnTo>
                <a:lnTo>
                  <a:pt x="10999939" y="2900432"/>
                </a:lnTo>
                <a:lnTo>
                  <a:pt x="11043458" y="2895390"/>
                </a:lnTo>
                <a:lnTo>
                  <a:pt x="11217346" y="2873724"/>
                </a:lnTo>
                <a:lnTo>
                  <a:pt x="11304197" y="2862330"/>
                </a:lnTo>
                <a:lnTo>
                  <a:pt x="11390487" y="2847388"/>
                </a:lnTo>
                <a:lnTo>
                  <a:pt x="11563067" y="2816944"/>
                </a:lnTo>
                <a:cubicBezTo>
                  <a:pt x="11591830" y="2812274"/>
                  <a:pt x="11620407" y="2805364"/>
                  <a:pt x="11648796" y="2799200"/>
                </a:cubicBezTo>
                <a:lnTo>
                  <a:pt x="11734339" y="2779963"/>
                </a:lnTo>
                <a:cubicBezTo>
                  <a:pt x="11791305" y="2766701"/>
                  <a:pt x="11848459" y="2754935"/>
                  <a:pt x="11905052" y="2739992"/>
                </a:cubicBezTo>
                <a:lnTo>
                  <a:pt x="12073896" y="2693299"/>
                </a:lnTo>
                <a:lnTo>
                  <a:pt x="12158319" y="2669578"/>
                </a:lnTo>
                <a:cubicBezTo>
                  <a:pt x="12186335" y="2661360"/>
                  <a:pt x="12213978" y="2651648"/>
                  <a:pt x="12241621" y="2642683"/>
                </a:cubicBezTo>
                <a:lnTo>
                  <a:pt x="12408038" y="2587397"/>
                </a:lnTo>
                <a:lnTo>
                  <a:pt x="12449501" y="2573389"/>
                </a:lnTo>
                <a:lnTo>
                  <a:pt x="12490405" y="2557700"/>
                </a:lnTo>
                <a:lnTo>
                  <a:pt x="12572213" y="2526322"/>
                </a:lnTo>
                <a:cubicBezTo>
                  <a:pt x="12626565" y="2505029"/>
                  <a:pt x="12681290" y="2484484"/>
                  <a:pt x="12735455" y="2462445"/>
                </a:cubicBezTo>
                <a:lnTo>
                  <a:pt x="12895707" y="2391657"/>
                </a:lnTo>
                <a:cubicBezTo>
                  <a:pt x="13003290" y="2346084"/>
                  <a:pt x="13106577" y="2290985"/>
                  <a:pt x="13210984" y="2238875"/>
                </a:cubicBezTo>
                <a:cubicBezTo>
                  <a:pt x="13263655" y="2213473"/>
                  <a:pt x="13313897" y="2183402"/>
                  <a:pt x="13364887" y="2155012"/>
                </a:cubicBezTo>
                <a:lnTo>
                  <a:pt x="13517296" y="2068349"/>
                </a:lnTo>
                <a:lnTo>
                  <a:pt x="13665595" y="1974961"/>
                </a:lnTo>
                <a:cubicBezTo>
                  <a:pt x="13714717" y="1943209"/>
                  <a:pt x="13764960" y="1913325"/>
                  <a:pt x="13812213" y="1878959"/>
                </a:cubicBezTo>
                <a:lnTo>
                  <a:pt x="13955657" y="1778100"/>
                </a:lnTo>
                <a:cubicBezTo>
                  <a:pt x="13979378" y="1760917"/>
                  <a:pt x="14003658" y="1744854"/>
                  <a:pt x="14026818" y="1726924"/>
                </a:cubicBezTo>
                <a:lnTo>
                  <a:pt x="14096112" y="1673319"/>
                </a:lnTo>
                <a:lnTo>
                  <a:pt x="14234139" y="1565363"/>
                </a:lnTo>
                <a:cubicBezTo>
                  <a:pt x="14279525" y="1528568"/>
                  <a:pt x="14323230" y="1489719"/>
                  <a:pt x="14367683" y="1451804"/>
                </a:cubicBezTo>
                <a:lnTo>
                  <a:pt x="14433988" y="1394464"/>
                </a:lnTo>
                <a:cubicBezTo>
                  <a:pt x="14456028" y="1375226"/>
                  <a:pt x="14478440" y="1356362"/>
                  <a:pt x="14499173" y="1336003"/>
                </a:cubicBezTo>
                <a:lnTo>
                  <a:pt x="14626180" y="1215346"/>
                </a:lnTo>
                <a:lnTo>
                  <a:pt x="14689497" y="1154831"/>
                </a:lnTo>
                <a:lnTo>
                  <a:pt x="14740486" y="1104028"/>
                </a:lnTo>
                <a:lnTo>
                  <a:pt x="14840785" y="1003730"/>
                </a:lnTo>
                <a:lnTo>
                  <a:pt x="15041568" y="802947"/>
                </a:lnTo>
                <a:lnTo>
                  <a:pt x="15844514" y="0"/>
                </a:lnTo>
              </a:path>
            </a:pathLst>
          </a:custGeom>
          <a:noFill/>
          <a:ln w="8890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7B4308B-EF71-444B-BA3A-1C3681A18DC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7113976" y="6312177"/>
            <a:ext cx="19172908" cy="2890949"/>
          </a:xfrm>
          <a:custGeom>
            <a:avLst/>
            <a:gdLst>
              <a:gd name="connsiteX0" fmla="*/ 0 w 15843580"/>
              <a:gd name="connsiteY0" fmla="*/ 2173690 h 2890949"/>
              <a:gd name="connsiteX1" fmla="*/ 401380 w 15843580"/>
              <a:gd name="connsiteY1" fmla="*/ 1772310 h 2890949"/>
              <a:gd name="connsiteX2" fmla="*/ 602163 w 15843580"/>
              <a:gd name="connsiteY2" fmla="*/ 1571527 h 2890949"/>
              <a:gd name="connsiteX3" fmla="*/ 804628 w 15843580"/>
              <a:gd name="connsiteY3" fmla="*/ 1372611 h 2890949"/>
              <a:gd name="connsiteX4" fmla="*/ 1706005 w 15843580"/>
              <a:gd name="connsiteY4" fmla="*/ 686399 h 2890949"/>
              <a:gd name="connsiteX5" fmla="*/ 2741113 w 15843580"/>
              <a:gd name="connsiteY5" fmla="*/ 225811 h 2890949"/>
              <a:gd name="connsiteX6" fmla="*/ 2877272 w 15843580"/>
              <a:gd name="connsiteY6" fmla="*/ 185841 h 2890949"/>
              <a:gd name="connsiteX7" fmla="*/ 3013992 w 15843580"/>
              <a:gd name="connsiteY7" fmla="*/ 147926 h 2890949"/>
              <a:gd name="connsiteX8" fmla="*/ 3152392 w 15843580"/>
              <a:gd name="connsiteY8" fmla="*/ 116735 h 2890949"/>
              <a:gd name="connsiteX9" fmla="*/ 3291353 w 15843580"/>
              <a:gd name="connsiteY9" fmla="*/ 87598 h 2890949"/>
              <a:gd name="connsiteX10" fmla="*/ 3431247 w 15843580"/>
              <a:gd name="connsiteY10" fmla="*/ 63317 h 2890949"/>
              <a:gd name="connsiteX11" fmla="*/ 3501288 w 15843580"/>
              <a:gd name="connsiteY11" fmla="*/ 51737 h 2890949"/>
              <a:gd name="connsiteX12" fmla="*/ 3571703 w 15843580"/>
              <a:gd name="connsiteY12" fmla="*/ 42958 h 2890949"/>
              <a:gd name="connsiteX13" fmla="*/ 3712531 w 15843580"/>
              <a:gd name="connsiteY13" fmla="*/ 25588 h 2890949"/>
              <a:gd name="connsiteX14" fmla="*/ 3853920 w 15843580"/>
              <a:gd name="connsiteY14" fmla="*/ 14382 h 2890949"/>
              <a:gd name="connsiteX15" fmla="*/ 3924708 w 15843580"/>
              <a:gd name="connsiteY15" fmla="*/ 9152 h 2890949"/>
              <a:gd name="connsiteX16" fmla="*/ 3995496 w 15843580"/>
              <a:gd name="connsiteY16" fmla="*/ 5043 h 2890949"/>
              <a:gd name="connsiteX17" fmla="*/ 4137445 w 15843580"/>
              <a:gd name="connsiteY17" fmla="*/ 1681 h 2890949"/>
              <a:gd name="connsiteX18" fmla="*/ 4208419 w 15843580"/>
              <a:gd name="connsiteY18" fmla="*/ 0 h 2890949"/>
              <a:gd name="connsiteX19" fmla="*/ 4279394 w 15843580"/>
              <a:gd name="connsiteY19" fmla="*/ 1494 h 2890949"/>
              <a:gd name="connsiteX20" fmla="*/ 4421343 w 15843580"/>
              <a:gd name="connsiteY20" fmla="*/ 5043 h 2890949"/>
              <a:gd name="connsiteX21" fmla="*/ 4456830 w 15843580"/>
              <a:gd name="connsiteY21" fmla="*/ 5977 h 2890949"/>
              <a:gd name="connsiteX22" fmla="*/ 4492131 w 15843580"/>
              <a:gd name="connsiteY22" fmla="*/ 8405 h 2890949"/>
              <a:gd name="connsiteX23" fmla="*/ 4562919 w 15843580"/>
              <a:gd name="connsiteY23" fmla="*/ 13821 h 2890949"/>
              <a:gd name="connsiteX24" fmla="*/ 4704494 w 15843580"/>
              <a:gd name="connsiteY24" fmla="*/ 24654 h 2890949"/>
              <a:gd name="connsiteX25" fmla="*/ 4845323 w 15843580"/>
              <a:gd name="connsiteY25" fmla="*/ 42211 h 2890949"/>
              <a:gd name="connsiteX26" fmla="*/ 4985778 w 15843580"/>
              <a:gd name="connsiteY26" fmla="*/ 62009 h 2890949"/>
              <a:gd name="connsiteX27" fmla="*/ 6076732 w 15843580"/>
              <a:gd name="connsiteY27" fmla="*/ 367574 h 2890949"/>
              <a:gd name="connsiteX28" fmla="*/ 7068134 w 15843580"/>
              <a:gd name="connsiteY28" fmla="*/ 915572 h 2890949"/>
              <a:gd name="connsiteX29" fmla="*/ 7294693 w 15843580"/>
              <a:gd name="connsiteY29" fmla="*/ 1086658 h 2890949"/>
              <a:gd name="connsiteX30" fmla="*/ 7403583 w 15843580"/>
              <a:gd name="connsiteY30" fmla="*/ 1177618 h 2890949"/>
              <a:gd name="connsiteX31" fmla="*/ 7511165 w 15843580"/>
              <a:gd name="connsiteY31" fmla="*/ 1270258 h 2890949"/>
              <a:gd name="connsiteX32" fmla="*/ 7716618 w 15843580"/>
              <a:gd name="connsiteY32" fmla="*/ 1465999 h 2890949"/>
              <a:gd name="connsiteX33" fmla="*/ 7819531 w 15843580"/>
              <a:gd name="connsiteY33" fmla="*/ 1563869 h 2890949"/>
              <a:gd name="connsiteX34" fmla="*/ 7870894 w 15843580"/>
              <a:gd name="connsiteY34" fmla="*/ 1612804 h 2890949"/>
              <a:gd name="connsiteX35" fmla="*/ 7924312 w 15843580"/>
              <a:gd name="connsiteY35" fmla="*/ 1659498 h 2890949"/>
              <a:gd name="connsiteX36" fmla="*/ 8853892 w 15843580"/>
              <a:gd name="connsiteY36" fmla="*/ 2307234 h 2890949"/>
              <a:gd name="connsiteX37" fmla="*/ 9907678 w 15843580"/>
              <a:gd name="connsiteY37" fmla="*/ 2723370 h 2890949"/>
              <a:gd name="connsiteX38" fmla="*/ 9976037 w 15843580"/>
              <a:gd name="connsiteY38" fmla="*/ 2742234 h 2890949"/>
              <a:gd name="connsiteX39" fmla="*/ 10045144 w 15843580"/>
              <a:gd name="connsiteY39" fmla="*/ 2758110 h 2890949"/>
              <a:gd name="connsiteX40" fmla="*/ 10183544 w 15843580"/>
              <a:gd name="connsiteY40" fmla="*/ 2789301 h 2890949"/>
              <a:gd name="connsiteX41" fmla="*/ 10218098 w 15843580"/>
              <a:gd name="connsiteY41" fmla="*/ 2797146 h 2890949"/>
              <a:gd name="connsiteX42" fmla="*/ 10253025 w 15843580"/>
              <a:gd name="connsiteY42" fmla="*/ 2803309 h 2890949"/>
              <a:gd name="connsiteX43" fmla="*/ 10322879 w 15843580"/>
              <a:gd name="connsiteY43" fmla="*/ 2815450 h 2890949"/>
              <a:gd name="connsiteX44" fmla="*/ 10462773 w 15843580"/>
              <a:gd name="connsiteY44" fmla="*/ 2839357 h 2890949"/>
              <a:gd name="connsiteX45" fmla="*/ 10603603 w 15843580"/>
              <a:gd name="connsiteY45" fmla="*/ 2856727 h 2890949"/>
              <a:gd name="connsiteX46" fmla="*/ 10744618 w 15843580"/>
              <a:gd name="connsiteY46" fmla="*/ 2871856 h 2890949"/>
              <a:gd name="connsiteX47" fmla="*/ 11027955 w 15843580"/>
              <a:gd name="connsiteY47" fmla="*/ 2888292 h 2890949"/>
              <a:gd name="connsiteX48" fmla="*/ 12157572 w 15843580"/>
              <a:gd name="connsiteY48" fmla="*/ 2800134 h 2890949"/>
              <a:gd name="connsiteX49" fmla="*/ 12227052 w 15843580"/>
              <a:gd name="connsiteY49" fmla="*/ 2785566 h 2890949"/>
              <a:gd name="connsiteX50" fmla="*/ 12296347 w 15843580"/>
              <a:gd name="connsiteY50" fmla="*/ 2769876 h 2890949"/>
              <a:gd name="connsiteX51" fmla="*/ 12434559 w 15843580"/>
              <a:gd name="connsiteY51" fmla="*/ 2737751 h 2890949"/>
              <a:gd name="connsiteX52" fmla="*/ 12571279 w 15843580"/>
              <a:gd name="connsiteY52" fmla="*/ 2699649 h 2890949"/>
              <a:gd name="connsiteX53" fmla="*/ 12639638 w 15843580"/>
              <a:gd name="connsiteY53" fmla="*/ 2680598 h 2890949"/>
              <a:gd name="connsiteX54" fmla="*/ 12707065 w 15843580"/>
              <a:gd name="connsiteY54" fmla="*/ 2658745 h 2890949"/>
              <a:gd name="connsiteX55" fmla="*/ 12841729 w 15843580"/>
              <a:gd name="connsiteY55" fmla="*/ 2614106 h 2890949"/>
              <a:gd name="connsiteX56" fmla="*/ 12875350 w 15843580"/>
              <a:gd name="connsiteY56" fmla="*/ 2602900 h 2890949"/>
              <a:gd name="connsiteX57" fmla="*/ 12908408 w 15843580"/>
              <a:gd name="connsiteY57" fmla="*/ 2590199 h 2890949"/>
              <a:gd name="connsiteX58" fmla="*/ 12974527 w 15843580"/>
              <a:gd name="connsiteY58" fmla="*/ 2564611 h 2890949"/>
              <a:gd name="connsiteX59" fmla="*/ 13106763 w 15843580"/>
              <a:gd name="connsiteY59" fmla="*/ 2513060 h 2890949"/>
              <a:gd name="connsiteX60" fmla="*/ 13236572 w 15843580"/>
              <a:gd name="connsiteY60" fmla="*/ 2455534 h 2890949"/>
              <a:gd name="connsiteX61" fmla="*/ 13492081 w 15843580"/>
              <a:gd name="connsiteY61" fmla="*/ 2331889 h 2890949"/>
              <a:gd name="connsiteX62" fmla="*/ 13616659 w 15843580"/>
              <a:gd name="connsiteY62" fmla="*/ 2263902 h 2890949"/>
              <a:gd name="connsiteX63" fmla="*/ 13740119 w 15843580"/>
              <a:gd name="connsiteY63" fmla="*/ 2194049 h 2890949"/>
              <a:gd name="connsiteX64" fmla="*/ 13860028 w 15843580"/>
              <a:gd name="connsiteY64" fmla="*/ 2118218 h 2890949"/>
              <a:gd name="connsiteX65" fmla="*/ 13978817 w 15843580"/>
              <a:gd name="connsiteY65" fmla="*/ 2040706 h 2890949"/>
              <a:gd name="connsiteX66" fmla="*/ 14094992 w 15843580"/>
              <a:gd name="connsiteY66" fmla="*/ 1959085 h 2890949"/>
              <a:gd name="connsiteX67" fmla="*/ 14152704 w 15843580"/>
              <a:gd name="connsiteY67" fmla="*/ 1917808 h 2890949"/>
              <a:gd name="connsiteX68" fmla="*/ 14208737 w 15843580"/>
              <a:gd name="connsiteY68" fmla="*/ 1874103 h 2890949"/>
              <a:gd name="connsiteX69" fmla="*/ 14320615 w 15843580"/>
              <a:gd name="connsiteY69" fmla="*/ 1786879 h 2890949"/>
              <a:gd name="connsiteX70" fmla="*/ 14428572 w 15843580"/>
              <a:gd name="connsiteY70" fmla="*/ 1694798 h 2890949"/>
              <a:gd name="connsiteX71" fmla="*/ 14482363 w 15843580"/>
              <a:gd name="connsiteY71" fmla="*/ 1648478 h 2890949"/>
              <a:gd name="connsiteX72" fmla="*/ 14535221 w 15843580"/>
              <a:gd name="connsiteY72" fmla="*/ 1601224 h 2890949"/>
              <a:gd name="connsiteX73" fmla="*/ 14637947 w 15843580"/>
              <a:gd name="connsiteY73" fmla="*/ 1503354 h 2890949"/>
              <a:gd name="connsiteX74" fmla="*/ 14689310 w 15843580"/>
              <a:gd name="connsiteY74" fmla="*/ 1454419 h 2890949"/>
              <a:gd name="connsiteX75" fmla="*/ 14739553 w 15843580"/>
              <a:gd name="connsiteY75" fmla="*/ 1404363 h 2890949"/>
              <a:gd name="connsiteX76" fmla="*/ 14839851 w 15843580"/>
              <a:gd name="connsiteY76" fmla="*/ 1304065 h 2890949"/>
              <a:gd name="connsiteX77" fmla="*/ 15040635 w 15843580"/>
              <a:gd name="connsiteY77" fmla="*/ 1103281 h 2890949"/>
              <a:gd name="connsiteX78" fmla="*/ 15843581 w 15843580"/>
              <a:gd name="connsiteY78" fmla="*/ 300335 h 289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5843580" h="2890949">
                <a:moveTo>
                  <a:pt x="0" y="2173690"/>
                </a:moveTo>
                <a:lnTo>
                  <a:pt x="401380" y="1772310"/>
                </a:lnTo>
                <a:lnTo>
                  <a:pt x="602163" y="1571527"/>
                </a:lnTo>
                <a:cubicBezTo>
                  <a:pt x="669216" y="1504661"/>
                  <a:pt x="735334" y="1437048"/>
                  <a:pt x="804628" y="1372611"/>
                </a:cubicBezTo>
                <a:cubicBezTo>
                  <a:pt x="1077880" y="1110939"/>
                  <a:pt x="1379895" y="878777"/>
                  <a:pt x="1706005" y="686399"/>
                </a:cubicBezTo>
                <a:cubicBezTo>
                  <a:pt x="2032301" y="494581"/>
                  <a:pt x="2380263" y="339744"/>
                  <a:pt x="2741113" y="225811"/>
                </a:cubicBezTo>
                <a:cubicBezTo>
                  <a:pt x="2785752" y="209935"/>
                  <a:pt x="2831699" y="198916"/>
                  <a:pt x="2877272" y="185841"/>
                </a:cubicBezTo>
                <a:lnTo>
                  <a:pt x="3013992" y="147926"/>
                </a:lnTo>
                <a:lnTo>
                  <a:pt x="3152392" y="116735"/>
                </a:lnTo>
                <a:cubicBezTo>
                  <a:pt x="3198712" y="106835"/>
                  <a:pt x="3244472" y="94695"/>
                  <a:pt x="3291353" y="87598"/>
                </a:cubicBezTo>
                <a:lnTo>
                  <a:pt x="3431247" y="63317"/>
                </a:lnTo>
                <a:cubicBezTo>
                  <a:pt x="3454594" y="59581"/>
                  <a:pt x="3477755" y="54538"/>
                  <a:pt x="3501288" y="51737"/>
                </a:cubicBezTo>
                <a:lnTo>
                  <a:pt x="3571703" y="42958"/>
                </a:lnTo>
                <a:lnTo>
                  <a:pt x="3712531" y="25588"/>
                </a:lnTo>
                <a:cubicBezTo>
                  <a:pt x="3759598" y="20359"/>
                  <a:pt x="3806852" y="18117"/>
                  <a:pt x="3853920" y="14382"/>
                </a:cubicBezTo>
                <a:lnTo>
                  <a:pt x="3924708" y="9152"/>
                </a:lnTo>
                <a:cubicBezTo>
                  <a:pt x="3948241" y="7471"/>
                  <a:pt x="3971962" y="5230"/>
                  <a:pt x="3995496" y="5043"/>
                </a:cubicBezTo>
                <a:lnTo>
                  <a:pt x="4137445" y="1681"/>
                </a:lnTo>
                <a:lnTo>
                  <a:pt x="4208419" y="0"/>
                </a:lnTo>
                <a:cubicBezTo>
                  <a:pt x="4232140" y="0"/>
                  <a:pt x="4255673" y="934"/>
                  <a:pt x="4279394" y="1494"/>
                </a:cubicBezTo>
                <a:lnTo>
                  <a:pt x="4421343" y="5043"/>
                </a:lnTo>
                <a:lnTo>
                  <a:pt x="4456830" y="5977"/>
                </a:lnTo>
                <a:cubicBezTo>
                  <a:pt x="4468597" y="6537"/>
                  <a:pt x="4480364" y="7658"/>
                  <a:pt x="4492131" y="8405"/>
                </a:cubicBezTo>
                <a:lnTo>
                  <a:pt x="4562919" y="13821"/>
                </a:lnTo>
                <a:lnTo>
                  <a:pt x="4704494" y="24654"/>
                </a:lnTo>
                <a:lnTo>
                  <a:pt x="4845323" y="42211"/>
                </a:lnTo>
                <a:cubicBezTo>
                  <a:pt x="4892203" y="48375"/>
                  <a:pt x="4939458" y="52671"/>
                  <a:pt x="4985778" y="62009"/>
                </a:cubicBezTo>
                <a:cubicBezTo>
                  <a:pt x="5359328" y="122338"/>
                  <a:pt x="5726155" y="225064"/>
                  <a:pt x="6076732" y="367574"/>
                </a:cubicBezTo>
                <a:cubicBezTo>
                  <a:pt x="6427122" y="510644"/>
                  <a:pt x="6759769" y="696485"/>
                  <a:pt x="7068134" y="915572"/>
                </a:cubicBezTo>
                <a:cubicBezTo>
                  <a:pt x="7146767" y="968243"/>
                  <a:pt x="7219422" y="1029131"/>
                  <a:pt x="7294693" y="1086658"/>
                </a:cubicBezTo>
                <a:cubicBezTo>
                  <a:pt x="7332608" y="1114861"/>
                  <a:pt x="7367535" y="1146987"/>
                  <a:pt x="7403583" y="1177618"/>
                </a:cubicBezTo>
                <a:lnTo>
                  <a:pt x="7511165" y="1270258"/>
                </a:lnTo>
                <a:lnTo>
                  <a:pt x="7716618" y="1465999"/>
                </a:lnTo>
                <a:lnTo>
                  <a:pt x="7819531" y="1563869"/>
                </a:lnTo>
                <a:lnTo>
                  <a:pt x="7870894" y="1612804"/>
                </a:lnTo>
                <a:cubicBezTo>
                  <a:pt x="7888264" y="1628867"/>
                  <a:pt x="7906568" y="1643809"/>
                  <a:pt x="7924312" y="1659498"/>
                </a:cubicBezTo>
                <a:cubicBezTo>
                  <a:pt x="8208397" y="1909590"/>
                  <a:pt x="8520872" y="2127183"/>
                  <a:pt x="8853892" y="2307234"/>
                </a:cubicBezTo>
                <a:cubicBezTo>
                  <a:pt x="9187660" y="2485978"/>
                  <a:pt x="9542346" y="2624752"/>
                  <a:pt x="9907678" y="2723370"/>
                </a:cubicBezTo>
                <a:lnTo>
                  <a:pt x="9976037" y="2742234"/>
                </a:lnTo>
                <a:cubicBezTo>
                  <a:pt x="9999011" y="2748211"/>
                  <a:pt x="10022171" y="2752880"/>
                  <a:pt x="10045144" y="2758110"/>
                </a:cubicBezTo>
                <a:lnTo>
                  <a:pt x="10183544" y="2789301"/>
                </a:lnTo>
                <a:lnTo>
                  <a:pt x="10218098" y="2797146"/>
                </a:lnTo>
                <a:lnTo>
                  <a:pt x="10253025" y="2803309"/>
                </a:lnTo>
                <a:lnTo>
                  <a:pt x="10322879" y="2815450"/>
                </a:lnTo>
                <a:cubicBezTo>
                  <a:pt x="10369573" y="2823481"/>
                  <a:pt x="10416080" y="2831886"/>
                  <a:pt x="10462773" y="2839357"/>
                </a:cubicBezTo>
                <a:lnTo>
                  <a:pt x="10603603" y="2856727"/>
                </a:lnTo>
                <a:cubicBezTo>
                  <a:pt x="10650669" y="2862330"/>
                  <a:pt x="10697363" y="2869241"/>
                  <a:pt x="10744618" y="2871856"/>
                </a:cubicBezTo>
                <a:cubicBezTo>
                  <a:pt x="10838939" y="2878019"/>
                  <a:pt x="10933260" y="2888292"/>
                  <a:pt x="11027955" y="2888292"/>
                </a:cubicBezTo>
                <a:cubicBezTo>
                  <a:pt x="11406175" y="2900246"/>
                  <a:pt x="11785890" y="2872042"/>
                  <a:pt x="12157572" y="2800134"/>
                </a:cubicBezTo>
                <a:cubicBezTo>
                  <a:pt x="12180918" y="2796585"/>
                  <a:pt x="12203893" y="2790795"/>
                  <a:pt x="12227052" y="2785566"/>
                </a:cubicBezTo>
                <a:lnTo>
                  <a:pt x="12296347" y="2769876"/>
                </a:lnTo>
                <a:cubicBezTo>
                  <a:pt x="12342479" y="2759044"/>
                  <a:pt x="12388799" y="2749892"/>
                  <a:pt x="12434559" y="2737751"/>
                </a:cubicBezTo>
                <a:lnTo>
                  <a:pt x="12571279" y="2699649"/>
                </a:lnTo>
                <a:lnTo>
                  <a:pt x="12639638" y="2680598"/>
                </a:lnTo>
                <a:cubicBezTo>
                  <a:pt x="12662239" y="2673874"/>
                  <a:pt x="12684652" y="2665843"/>
                  <a:pt x="12707065" y="2658745"/>
                </a:cubicBezTo>
                <a:lnTo>
                  <a:pt x="12841729" y="2614106"/>
                </a:lnTo>
                <a:lnTo>
                  <a:pt x="12875350" y="2602900"/>
                </a:lnTo>
                <a:lnTo>
                  <a:pt x="12908408" y="2590199"/>
                </a:lnTo>
                <a:lnTo>
                  <a:pt x="12974527" y="2564611"/>
                </a:lnTo>
                <a:cubicBezTo>
                  <a:pt x="13018606" y="2547427"/>
                  <a:pt x="13062872" y="2530804"/>
                  <a:pt x="13106763" y="2513060"/>
                </a:cubicBezTo>
                <a:lnTo>
                  <a:pt x="13236572" y="2455534"/>
                </a:lnTo>
                <a:cubicBezTo>
                  <a:pt x="13323983" y="2419113"/>
                  <a:pt x="13407098" y="2373726"/>
                  <a:pt x="13492081" y="2331889"/>
                </a:cubicBezTo>
                <a:cubicBezTo>
                  <a:pt x="13534853" y="2311530"/>
                  <a:pt x="13575383" y="2286876"/>
                  <a:pt x="13616659" y="2263902"/>
                </a:cubicBezTo>
                <a:lnTo>
                  <a:pt x="13740119" y="2194049"/>
                </a:lnTo>
                <a:lnTo>
                  <a:pt x="13860028" y="2118218"/>
                </a:lnTo>
                <a:cubicBezTo>
                  <a:pt x="13899811" y="2092443"/>
                  <a:pt x="13940715" y="2068722"/>
                  <a:pt x="13978817" y="2040706"/>
                </a:cubicBezTo>
                <a:lnTo>
                  <a:pt x="14094992" y="1959085"/>
                </a:lnTo>
                <a:cubicBezTo>
                  <a:pt x="14114229" y="1945264"/>
                  <a:pt x="14134027" y="1932376"/>
                  <a:pt x="14152704" y="1917808"/>
                </a:cubicBezTo>
                <a:lnTo>
                  <a:pt x="14208737" y="1874103"/>
                </a:lnTo>
                <a:lnTo>
                  <a:pt x="14320615" y="1786879"/>
                </a:lnTo>
                <a:cubicBezTo>
                  <a:pt x="14357410" y="1757181"/>
                  <a:pt x="14392524" y="1725429"/>
                  <a:pt x="14428572" y="1694798"/>
                </a:cubicBezTo>
                <a:lnTo>
                  <a:pt x="14482363" y="1648478"/>
                </a:lnTo>
                <a:cubicBezTo>
                  <a:pt x="14500294" y="1632976"/>
                  <a:pt x="14518411" y="1617847"/>
                  <a:pt x="14535221" y="1601224"/>
                </a:cubicBezTo>
                <a:lnTo>
                  <a:pt x="14637947" y="1503354"/>
                </a:lnTo>
                <a:lnTo>
                  <a:pt x="14689310" y="1454419"/>
                </a:lnTo>
                <a:lnTo>
                  <a:pt x="14739553" y="1404363"/>
                </a:lnTo>
                <a:lnTo>
                  <a:pt x="14839851" y="1304065"/>
                </a:lnTo>
                <a:lnTo>
                  <a:pt x="15040635" y="1103281"/>
                </a:lnTo>
                <a:lnTo>
                  <a:pt x="15843581" y="300335"/>
                </a:lnTo>
              </a:path>
            </a:pathLst>
          </a:custGeom>
          <a:noFill/>
          <a:ln w="8890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1A1B19B-1B0F-3FA8-B23B-807B60A32B7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7086" y="6444343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practischestudie.nl</a:t>
            </a:r>
          </a:p>
        </p:txBody>
      </p:sp>
      <p:sp>
        <p:nvSpPr>
          <p:cNvPr id="16" name="Content Placeholder 43">
            <a:extLst>
              <a:ext uri="{FF2B5EF4-FFF2-40B4-BE49-F238E27FC236}">
                <a16:creationId xmlns:a16="http://schemas.microsoft.com/office/drawing/2014/main" id="{A61F68EB-4F72-448E-7BFE-E822CF4B23C6}"/>
              </a:ext>
            </a:extLst>
          </p:cNvPr>
          <p:cNvSpPr txBox="1">
            <a:spLocks/>
          </p:cNvSpPr>
          <p:nvPr/>
        </p:nvSpPr>
        <p:spPr>
          <a:xfrm>
            <a:off x="4688242" y="1825625"/>
            <a:ext cx="710316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1"/>
              </a:buClr>
              <a:buFont typeface="Arial" panose="020B0604020202020204" pitchFamily="34" charset="0"/>
              <a:buBlip>
                <a:blip r:embed="rId2"/>
              </a:buBlip>
            </a:pPr>
            <a:r>
              <a:rPr lang="nl-NL" dirty="0"/>
              <a:t>PS </a:t>
            </a:r>
            <a:r>
              <a:rPr lang="nl-NL" dirty="0" err="1"/>
              <a:t>LaTeX</a:t>
            </a:r>
            <a:r>
              <a:rPr lang="nl-NL" dirty="0"/>
              <a:t> training – uitgebreid.zip</a:t>
            </a:r>
          </a:p>
          <a:p>
            <a:pPr>
              <a:buClr>
                <a:schemeClr val="accent1"/>
              </a:buClr>
              <a:buFont typeface="Arial" panose="020B0604020202020204" pitchFamily="34" charset="0"/>
              <a:buBlip>
                <a:blip r:embed="rId2"/>
              </a:buBlip>
            </a:pPr>
            <a:endParaRPr lang="nl-NL" dirty="0"/>
          </a:p>
          <a:p>
            <a:pPr>
              <a:buClr>
                <a:schemeClr val="accent1"/>
              </a:buClr>
              <a:buFont typeface="Arial" panose="020B0604020202020204" pitchFamily="34" charset="0"/>
              <a:buBlip>
                <a:blip r:embed="rId2"/>
              </a:buBlip>
            </a:pPr>
            <a:endParaRPr lang="nl-NL" dirty="0"/>
          </a:p>
        </p:txBody>
      </p:sp>
      <p:pic>
        <p:nvPicPr>
          <p:cNvPr id="20" name="Afbeelding 19">
            <a:extLst>
              <a:ext uri="{FF2B5EF4-FFF2-40B4-BE49-F238E27FC236}">
                <a16:creationId xmlns:a16="http://schemas.microsoft.com/office/drawing/2014/main" id="{AF92446F-7DD7-47E3-3401-4A1A107F35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6086" y="2422192"/>
            <a:ext cx="7503758" cy="3986371"/>
          </a:xfrm>
          <a:prstGeom prst="rect">
            <a:avLst/>
          </a:prstGeom>
        </p:spPr>
      </p:pic>
      <p:sp>
        <p:nvSpPr>
          <p:cNvPr id="21" name="Ovaal 20">
            <a:extLst>
              <a:ext uri="{FF2B5EF4-FFF2-40B4-BE49-F238E27FC236}">
                <a16:creationId xmlns:a16="http://schemas.microsoft.com/office/drawing/2014/main" id="{B6AAAF63-69F4-47B2-D391-579A0F91861E}"/>
              </a:ext>
            </a:extLst>
          </p:cNvPr>
          <p:cNvSpPr/>
          <p:nvPr/>
        </p:nvSpPr>
        <p:spPr>
          <a:xfrm>
            <a:off x="3867809" y="2898483"/>
            <a:ext cx="2041661" cy="2784687"/>
          </a:xfrm>
          <a:custGeom>
            <a:avLst/>
            <a:gdLst>
              <a:gd name="connsiteX0" fmla="*/ 0 w 2041661"/>
              <a:gd name="connsiteY0" fmla="*/ 1392344 h 2784687"/>
              <a:gd name="connsiteX1" fmla="*/ 1020831 w 2041661"/>
              <a:gd name="connsiteY1" fmla="*/ 0 h 2784687"/>
              <a:gd name="connsiteX2" fmla="*/ 2041662 w 2041661"/>
              <a:gd name="connsiteY2" fmla="*/ 1392344 h 2784687"/>
              <a:gd name="connsiteX3" fmla="*/ 1020831 w 2041661"/>
              <a:gd name="connsiteY3" fmla="*/ 2784688 h 2784687"/>
              <a:gd name="connsiteX4" fmla="*/ 0 w 2041661"/>
              <a:gd name="connsiteY4" fmla="*/ 1392344 h 2784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1661" h="2784687" extrusionOk="0">
                <a:moveTo>
                  <a:pt x="0" y="1392344"/>
                </a:moveTo>
                <a:cubicBezTo>
                  <a:pt x="-17364" y="728457"/>
                  <a:pt x="459497" y="108692"/>
                  <a:pt x="1020831" y="0"/>
                </a:cubicBezTo>
                <a:cubicBezTo>
                  <a:pt x="1675232" y="-47995"/>
                  <a:pt x="2089298" y="600089"/>
                  <a:pt x="2041662" y="1392344"/>
                </a:cubicBezTo>
                <a:cubicBezTo>
                  <a:pt x="2145501" y="2137938"/>
                  <a:pt x="1581783" y="2849257"/>
                  <a:pt x="1020831" y="2784688"/>
                </a:cubicBezTo>
                <a:cubicBezTo>
                  <a:pt x="522355" y="2888155"/>
                  <a:pt x="-68587" y="2090488"/>
                  <a:pt x="0" y="1392344"/>
                </a:cubicBezTo>
                <a:close/>
              </a:path>
            </a:pathLst>
          </a:custGeom>
          <a:noFill/>
          <a:ln w="57150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634779923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9235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24DE2E-F240-EC76-B72B-10610D1D8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7B092-7394-5682-5039-D31E29BEF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2753" y="365125"/>
            <a:ext cx="7088650" cy="1325563"/>
          </a:xfrm>
        </p:spPr>
        <p:txBody>
          <a:bodyPr/>
          <a:lstStyle/>
          <a:p>
            <a:r>
              <a:rPr lang="nl-NL" dirty="0"/>
              <a:t>Openen van het derde bestand!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263D13-9F2B-1D14-3D61-9C56B5FBD9B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871883"/>
            <a:ext cx="713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DINEngschrift" pitchFamily="2" charset="0"/>
              </a:rPr>
              <a:t>LAYOUT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7AF994F-7910-E0E3-962C-8BE78DBCE3C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3683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0B5C15-6AD9-434D-E137-363F88BFE39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5864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EA54F58-813F-D08B-4EA0-606812E9EA6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8045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F36DC3D-8FED-56D8-EDF3-F84C999B6C8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0226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0F4385A-FD0E-18CD-409A-3A227CECEA9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2407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4D31C0-4049-8C0C-A9E8-5E0E8886BCA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284510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#000E29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734579-395E-91C9-5F29-E77EEA927B1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065971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#003399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A33B4BE-3ADB-2065-6567-607843C535E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852194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#D9DEF1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5AEAD8F-BC81-2E77-BA62-B78599179D2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631713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#F5F6FC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08ABDD-7843-B9E2-9D81-2A36F195992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1" y="-414363"/>
            <a:ext cx="1113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* eigen kleur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F4794968-D029-51D8-F44E-9D707874F4B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04814" y="8480661"/>
            <a:ext cx="15844701" cy="2892027"/>
          </a:xfrm>
          <a:custGeom>
            <a:avLst/>
            <a:gdLst>
              <a:gd name="connsiteX0" fmla="*/ 0 w 15844701"/>
              <a:gd name="connsiteY0" fmla="*/ 2511753 h 2892027"/>
              <a:gd name="connsiteX1" fmla="*/ 401380 w 15844701"/>
              <a:gd name="connsiteY1" fmla="*/ 2110373 h 2892027"/>
              <a:gd name="connsiteX2" fmla="*/ 602163 w 15844701"/>
              <a:gd name="connsiteY2" fmla="*/ 1909590 h 2892027"/>
              <a:gd name="connsiteX3" fmla="*/ 702462 w 15844701"/>
              <a:gd name="connsiteY3" fmla="*/ 1809291 h 2892027"/>
              <a:gd name="connsiteX4" fmla="*/ 727489 w 15844701"/>
              <a:gd name="connsiteY4" fmla="*/ 1784264 h 2892027"/>
              <a:gd name="connsiteX5" fmla="*/ 741871 w 15844701"/>
              <a:gd name="connsiteY5" fmla="*/ 1770256 h 2892027"/>
              <a:gd name="connsiteX6" fmla="*/ 757747 w 15844701"/>
              <a:gd name="connsiteY6" fmla="*/ 1755127 h 2892027"/>
              <a:gd name="connsiteX7" fmla="*/ 821064 w 15844701"/>
              <a:gd name="connsiteY7" fmla="*/ 1694612 h 2892027"/>
              <a:gd name="connsiteX8" fmla="*/ 1934244 w 15844701"/>
              <a:gd name="connsiteY8" fmla="*/ 847399 h 2892027"/>
              <a:gd name="connsiteX9" fmla="*/ 3212347 w 15844701"/>
              <a:gd name="connsiteY9" fmla="*/ 278669 h 2892027"/>
              <a:gd name="connsiteX10" fmla="*/ 3380445 w 15844701"/>
              <a:gd name="connsiteY10" fmla="*/ 229173 h 2892027"/>
              <a:gd name="connsiteX11" fmla="*/ 3549476 w 15844701"/>
              <a:gd name="connsiteY11" fmla="*/ 182666 h 2892027"/>
              <a:gd name="connsiteX12" fmla="*/ 3720376 w 15844701"/>
              <a:gd name="connsiteY12" fmla="*/ 143817 h 2892027"/>
              <a:gd name="connsiteX13" fmla="*/ 3891835 w 15844701"/>
              <a:gd name="connsiteY13" fmla="*/ 107956 h 2892027"/>
              <a:gd name="connsiteX14" fmla="*/ 4064602 w 15844701"/>
              <a:gd name="connsiteY14" fmla="*/ 77885 h 2892027"/>
              <a:gd name="connsiteX15" fmla="*/ 4151079 w 15844701"/>
              <a:gd name="connsiteY15" fmla="*/ 63877 h 2892027"/>
              <a:gd name="connsiteX16" fmla="*/ 4238117 w 15844701"/>
              <a:gd name="connsiteY16" fmla="*/ 52857 h 2892027"/>
              <a:gd name="connsiteX17" fmla="*/ 4412191 w 15844701"/>
              <a:gd name="connsiteY17" fmla="*/ 31565 h 2892027"/>
              <a:gd name="connsiteX18" fmla="*/ 4586826 w 15844701"/>
              <a:gd name="connsiteY18" fmla="*/ 17370 h 2892027"/>
              <a:gd name="connsiteX19" fmla="*/ 4674236 w 15844701"/>
              <a:gd name="connsiteY19" fmla="*/ 11020 h 2892027"/>
              <a:gd name="connsiteX20" fmla="*/ 4761648 w 15844701"/>
              <a:gd name="connsiteY20" fmla="*/ 6164 h 2892027"/>
              <a:gd name="connsiteX21" fmla="*/ 4936842 w 15844701"/>
              <a:gd name="connsiteY21" fmla="*/ 1868 h 2892027"/>
              <a:gd name="connsiteX22" fmla="*/ 5024440 w 15844701"/>
              <a:gd name="connsiteY22" fmla="*/ 0 h 2892027"/>
              <a:gd name="connsiteX23" fmla="*/ 5112038 w 15844701"/>
              <a:gd name="connsiteY23" fmla="*/ 1494 h 2892027"/>
              <a:gd name="connsiteX24" fmla="*/ 5287233 w 15844701"/>
              <a:gd name="connsiteY24" fmla="*/ 6164 h 2892027"/>
              <a:gd name="connsiteX25" fmla="*/ 5330938 w 15844701"/>
              <a:gd name="connsiteY25" fmla="*/ 7471 h 2892027"/>
              <a:gd name="connsiteX26" fmla="*/ 5374644 w 15844701"/>
              <a:gd name="connsiteY26" fmla="*/ 10459 h 2892027"/>
              <a:gd name="connsiteX27" fmla="*/ 5462055 w 15844701"/>
              <a:gd name="connsiteY27" fmla="*/ 16810 h 2892027"/>
              <a:gd name="connsiteX28" fmla="*/ 5636876 w 15844701"/>
              <a:gd name="connsiteY28" fmla="*/ 30444 h 2892027"/>
              <a:gd name="connsiteX29" fmla="*/ 5810764 w 15844701"/>
              <a:gd name="connsiteY29" fmla="*/ 51923 h 2892027"/>
              <a:gd name="connsiteX30" fmla="*/ 5984278 w 15844701"/>
              <a:gd name="connsiteY30" fmla="*/ 76391 h 2892027"/>
              <a:gd name="connsiteX31" fmla="*/ 7331488 w 15844701"/>
              <a:gd name="connsiteY31" fmla="*/ 453677 h 2892027"/>
              <a:gd name="connsiteX32" fmla="*/ 8555986 w 15844701"/>
              <a:gd name="connsiteY32" fmla="*/ 1130364 h 2892027"/>
              <a:gd name="connsiteX33" fmla="*/ 8835588 w 15844701"/>
              <a:gd name="connsiteY33" fmla="*/ 1341606 h 2892027"/>
              <a:gd name="connsiteX34" fmla="*/ 8970253 w 15844701"/>
              <a:gd name="connsiteY34" fmla="*/ 1453858 h 2892027"/>
              <a:gd name="connsiteX35" fmla="*/ 9102864 w 15844701"/>
              <a:gd name="connsiteY35" fmla="*/ 1568538 h 2892027"/>
              <a:gd name="connsiteX36" fmla="*/ 9230244 w 15844701"/>
              <a:gd name="connsiteY36" fmla="*/ 1689008 h 2892027"/>
              <a:gd name="connsiteX37" fmla="*/ 9346979 w 15844701"/>
              <a:gd name="connsiteY37" fmla="*/ 1800887 h 2892027"/>
              <a:gd name="connsiteX38" fmla="*/ 9425797 w 15844701"/>
              <a:gd name="connsiteY38" fmla="*/ 1875597 h 2892027"/>
              <a:gd name="connsiteX39" fmla="*/ 9465021 w 15844701"/>
              <a:gd name="connsiteY39" fmla="*/ 1913138 h 2892027"/>
              <a:gd name="connsiteX40" fmla="*/ 9506111 w 15844701"/>
              <a:gd name="connsiteY40" fmla="*/ 1948626 h 2892027"/>
              <a:gd name="connsiteX41" fmla="*/ 10217164 w 15844701"/>
              <a:gd name="connsiteY41" fmla="*/ 2444327 h 2892027"/>
              <a:gd name="connsiteX42" fmla="*/ 11023659 w 15844701"/>
              <a:gd name="connsiteY42" fmla="*/ 2762592 h 2892027"/>
              <a:gd name="connsiteX43" fmla="*/ 11075957 w 15844701"/>
              <a:gd name="connsiteY43" fmla="*/ 2777348 h 2892027"/>
              <a:gd name="connsiteX44" fmla="*/ 11129001 w 15844701"/>
              <a:gd name="connsiteY44" fmla="*/ 2789301 h 2892027"/>
              <a:gd name="connsiteX45" fmla="*/ 11234902 w 15844701"/>
              <a:gd name="connsiteY45" fmla="*/ 2813208 h 2892027"/>
              <a:gd name="connsiteX46" fmla="*/ 11261425 w 15844701"/>
              <a:gd name="connsiteY46" fmla="*/ 2819372 h 2892027"/>
              <a:gd name="connsiteX47" fmla="*/ 11288134 w 15844701"/>
              <a:gd name="connsiteY47" fmla="*/ 2823855 h 2892027"/>
              <a:gd name="connsiteX48" fmla="*/ 11341738 w 15844701"/>
              <a:gd name="connsiteY48" fmla="*/ 2833006 h 2892027"/>
              <a:gd name="connsiteX49" fmla="*/ 11448760 w 15844701"/>
              <a:gd name="connsiteY49" fmla="*/ 2851684 h 2892027"/>
              <a:gd name="connsiteX50" fmla="*/ 11556529 w 15844701"/>
              <a:gd name="connsiteY50" fmla="*/ 2864758 h 2892027"/>
              <a:gd name="connsiteX51" fmla="*/ 11664485 w 15844701"/>
              <a:gd name="connsiteY51" fmla="*/ 2876338 h 2892027"/>
              <a:gd name="connsiteX52" fmla="*/ 11881332 w 15844701"/>
              <a:gd name="connsiteY52" fmla="*/ 2888852 h 2892027"/>
              <a:gd name="connsiteX53" fmla="*/ 11989848 w 15844701"/>
              <a:gd name="connsiteY53" fmla="*/ 2891654 h 2892027"/>
              <a:gd name="connsiteX54" fmla="*/ 12004229 w 15844701"/>
              <a:gd name="connsiteY54" fmla="*/ 2892027 h 2892027"/>
              <a:gd name="connsiteX55" fmla="*/ 12021973 w 15844701"/>
              <a:gd name="connsiteY55" fmla="*/ 2892027 h 2892027"/>
              <a:gd name="connsiteX56" fmla="*/ 12052230 w 15844701"/>
              <a:gd name="connsiteY56" fmla="*/ 2891467 h 2892027"/>
              <a:gd name="connsiteX57" fmla="*/ 12106583 w 15844701"/>
              <a:gd name="connsiteY57" fmla="*/ 2889786 h 2892027"/>
              <a:gd name="connsiteX58" fmla="*/ 12215099 w 15844701"/>
              <a:gd name="connsiteY58" fmla="*/ 2887358 h 2892027"/>
              <a:gd name="connsiteX59" fmla="*/ 12323428 w 15844701"/>
              <a:gd name="connsiteY59" fmla="*/ 2879140 h 2892027"/>
              <a:gd name="connsiteX60" fmla="*/ 12377594 w 15844701"/>
              <a:gd name="connsiteY60" fmla="*/ 2875218 h 2892027"/>
              <a:gd name="connsiteX61" fmla="*/ 12404675 w 15844701"/>
              <a:gd name="connsiteY61" fmla="*/ 2873350 h 2892027"/>
              <a:gd name="connsiteX62" fmla="*/ 12431571 w 15844701"/>
              <a:gd name="connsiteY62" fmla="*/ 2869988 h 2892027"/>
              <a:gd name="connsiteX63" fmla="*/ 12539340 w 15844701"/>
              <a:gd name="connsiteY63" fmla="*/ 2856353 h 2892027"/>
              <a:gd name="connsiteX64" fmla="*/ 12593319 w 15844701"/>
              <a:gd name="connsiteY64" fmla="*/ 2849816 h 2892027"/>
              <a:gd name="connsiteX65" fmla="*/ 12646736 w 15844701"/>
              <a:gd name="connsiteY65" fmla="*/ 2840104 h 2892027"/>
              <a:gd name="connsiteX66" fmla="*/ 12753758 w 15844701"/>
              <a:gd name="connsiteY66" fmla="*/ 2821613 h 2892027"/>
              <a:gd name="connsiteX67" fmla="*/ 12806803 w 15844701"/>
              <a:gd name="connsiteY67" fmla="*/ 2810407 h 2892027"/>
              <a:gd name="connsiteX68" fmla="*/ 12859660 w 15844701"/>
              <a:gd name="connsiteY68" fmla="*/ 2798266 h 2892027"/>
              <a:gd name="connsiteX69" fmla="*/ 12965562 w 15844701"/>
              <a:gd name="connsiteY69" fmla="*/ 2773799 h 2892027"/>
              <a:gd name="connsiteX70" fmla="*/ 13070155 w 15844701"/>
              <a:gd name="connsiteY70" fmla="*/ 2744475 h 2892027"/>
              <a:gd name="connsiteX71" fmla="*/ 13122453 w 15844701"/>
              <a:gd name="connsiteY71" fmla="*/ 2730093 h 2892027"/>
              <a:gd name="connsiteX72" fmla="*/ 13174002 w 15844701"/>
              <a:gd name="connsiteY72" fmla="*/ 2713097 h 2892027"/>
              <a:gd name="connsiteX73" fmla="*/ 13277103 w 15844701"/>
              <a:gd name="connsiteY73" fmla="*/ 2679104 h 2892027"/>
              <a:gd name="connsiteX74" fmla="*/ 13302878 w 15844701"/>
              <a:gd name="connsiteY74" fmla="*/ 2670699 h 2892027"/>
              <a:gd name="connsiteX75" fmla="*/ 13328092 w 15844701"/>
              <a:gd name="connsiteY75" fmla="*/ 2660800 h 2892027"/>
              <a:gd name="connsiteX76" fmla="*/ 13378708 w 15844701"/>
              <a:gd name="connsiteY76" fmla="*/ 2641002 h 2892027"/>
              <a:gd name="connsiteX77" fmla="*/ 13479940 w 15844701"/>
              <a:gd name="connsiteY77" fmla="*/ 2601779 h 2892027"/>
              <a:gd name="connsiteX78" fmla="*/ 13579118 w 15844701"/>
              <a:gd name="connsiteY78" fmla="*/ 2557513 h 2892027"/>
              <a:gd name="connsiteX79" fmla="*/ 13774672 w 15844701"/>
              <a:gd name="connsiteY79" fmla="*/ 2463005 h 2892027"/>
              <a:gd name="connsiteX80" fmla="*/ 13869927 w 15844701"/>
              <a:gd name="connsiteY80" fmla="*/ 2410895 h 2892027"/>
              <a:gd name="connsiteX81" fmla="*/ 13964622 w 15844701"/>
              <a:gd name="connsiteY81" fmla="*/ 2357664 h 2892027"/>
              <a:gd name="connsiteX82" fmla="*/ 14056329 w 15844701"/>
              <a:gd name="connsiteY82" fmla="*/ 2299390 h 2892027"/>
              <a:gd name="connsiteX83" fmla="*/ 14147289 w 15844701"/>
              <a:gd name="connsiteY83" fmla="*/ 2240182 h 2892027"/>
              <a:gd name="connsiteX84" fmla="*/ 14236007 w 15844701"/>
              <a:gd name="connsiteY84" fmla="*/ 2177612 h 2892027"/>
              <a:gd name="connsiteX85" fmla="*/ 14280273 w 15844701"/>
              <a:gd name="connsiteY85" fmla="*/ 2146047 h 2892027"/>
              <a:gd name="connsiteX86" fmla="*/ 14323044 w 15844701"/>
              <a:gd name="connsiteY86" fmla="*/ 2112428 h 2892027"/>
              <a:gd name="connsiteX87" fmla="*/ 14408774 w 15844701"/>
              <a:gd name="connsiteY87" fmla="*/ 2045936 h 2892027"/>
              <a:gd name="connsiteX88" fmla="*/ 14491141 w 15844701"/>
              <a:gd name="connsiteY88" fmla="*/ 1975335 h 2892027"/>
              <a:gd name="connsiteX89" fmla="*/ 14532419 w 15844701"/>
              <a:gd name="connsiteY89" fmla="*/ 1940034 h 2892027"/>
              <a:gd name="connsiteX90" fmla="*/ 14572949 w 15844701"/>
              <a:gd name="connsiteY90" fmla="*/ 1903987 h 2892027"/>
              <a:gd name="connsiteX91" fmla="*/ 14651582 w 15844701"/>
              <a:gd name="connsiteY91" fmla="*/ 1828903 h 2892027"/>
              <a:gd name="connsiteX92" fmla="*/ 14691178 w 15844701"/>
              <a:gd name="connsiteY92" fmla="*/ 1791735 h 2892027"/>
              <a:gd name="connsiteX93" fmla="*/ 14740673 w 15844701"/>
              <a:gd name="connsiteY93" fmla="*/ 1742426 h 2892027"/>
              <a:gd name="connsiteX94" fmla="*/ 14840971 w 15844701"/>
              <a:gd name="connsiteY94" fmla="*/ 1642128 h 2892027"/>
              <a:gd name="connsiteX95" fmla="*/ 15041754 w 15844701"/>
              <a:gd name="connsiteY95" fmla="*/ 1441344 h 2892027"/>
              <a:gd name="connsiteX96" fmla="*/ 15844702 w 15844701"/>
              <a:gd name="connsiteY96" fmla="*/ 638398 h 289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844701" h="2892027">
                <a:moveTo>
                  <a:pt x="0" y="2511753"/>
                </a:moveTo>
                <a:lnTo>
                  <a:pt x="401380" y="2110373"/>
                </a:lnTo>
                <a:lnTo>
                  <a:pt x="602163" y="1909590"/>
                </a:lnTo>
                <a:lnTo>
                  <a:pt x="702462" y="1809291"/>
                </a:lnTo>
                <a:lnTo>
                  <a:pt x="727489" y="1784264"/>
                </a:lnTo>
                <a:lnTo>
                  <a:pt x="741871" y="1770256"/>
                </a:lnTo>
                <a:lnTo>
                  <a:pt x="757747" y="1755127"/>
                </a:lnTo>
                <a:lnTo>
                  <a:pt x="821064" y="1694612"/>
                </a:lnTo>
                <a:cubicBezTo>
                  <a:pt x="1158380" y="1371490"/>
                  <a:pt x="1531744" y="1084977"/>
                  <a:pt x="1934244" y="847399"/>
                </a:cubicBezTo>
                <a:cubicBezTo>
                  <a:pt x="2336932" y="610381"/>
                  <a:pt x="2766701" y="419124"/>
                  <a:pt x="3212347" y="278669"/>
                </a:cubicBezTo>
                <a:cubicBezTo>
                  <a:pt x="3267632" y="259431"/>
                  <a:pt x="3324225" y="245236"/>
                  <a:pt x="3380445" y="229173"/>
                </a:cubicBezTo>
                <a:lnTo>
                  <a:pt x="3549476" y="182666"/>
                </a:lnTo>
                <a:lnTo>
                  <a:pt x="3720376" y="143817"/>
                </a:lnTo>
                <a:cubicBezTo>
                  <a:pt x="3777529" y="131490"/>
                  <a:pt x="3834122" y="117108"/>
                  <a:pt x="3891835" y="107956"/>
                </a:cubicBezTo>
                <a:lnTo>
                  <a:pt x="4064602" y="77885"/>
                </a:lnTo>
                <a:cubicBezTo>
                  <a:pt x="4093366" y="73216"/>
                  <a:pt x="4122129" y="67426"/>
                  <a:pt x="4151079" y="63877"/>
                </a:cubicBezTo>
                <a:lnTo>
                  <a:pt x="4238117" y="52857"/>
                </a:lnTo>
                <a:lnTo>
                  <a:pt x="4412191" y="31565"/>
                </a:lnTo>
                <a:cubicBezTo>
                  <a:pt x="4470278" y="25215"/>
                  <a:pt x="4528552" y="22039"/>
                  <a:pt x="4586826" y="17370"/>
                </a:cubicBezTo>
                <a:lnTo>
                  <a:pt x="4674236" y="11020"/>
                </a:lnTo>
                <a:cubicBezTo>
                  <a:pt x="4703373" y="9152"/>
                  <a:pt x="4732510" y="6350"/>
                  <a:pt x="4761648" y="6164"/>
                </a:cubicBezTo>
                <a:lnTo>
                  <a:pt x="4936842" y="1868"/>
                </a:lnTo>
                <a:lnTo>
                  <a:pt x="5024440" y="0"/>
                </a:lnTo>
                <a:cubicBezTo>
                  <a:pt x="5053577" y="0"/>
                  <a:pt x="5082901" y="1121"/>
                  <a:pt x="5112038" y="1494"/>
                </a:cubicBezTo>
                <a:lnTo>
                  <a:pt x="5287233" y="6164"/>
                </a:lnTo>
                <a:lnTo>
                  <a:pt x="5330938" y="7471"/>
                </a:lnTo>
                <a:cubicBezTo>
                  <a:pt x="5345507" y="8218"/>
                  <a:pt x="5360075" y="9526"/>
                  <a:pt x="5374644" y="10459"/>
                </a:cubicBezTo>
                <a:lnTo>
                  <a:pt x="5462055" y="16810"/>
                </a:lnTo>
                <a:lnTo>
                  <a:pt x="5636876" y="30444"/>
                </a:lnTo>
                <a:lnTo>
                  <a:pt x="5810764" y="51923"/>
                </a:lnTo>
                <a:cubicBezTo>
                  <a:pt x="5868664" y="59581"/>
                  <a:pt x="5926938" y="65558"/>
                  <a:pt x="5984278" y="76391"/>
                </a:cubicBezTo>
                <a:cubicBezTo>
                  <a:pt x="6445799" y="150728"/>
                  <a:pt x="6898542" y="277735"/>
                  <a:pt x="7331488" y="453677"/>
                </a:cubicBezTo>
                <a:cubicBezTo>
                  <a:pt x="7764246" y="630366"/>
                  <a:pt x="8174965" y="859540"/>
                  <a:pt x="8555986" y="1130364"/>
                </a:cubicBezTo>
                <a:cubicBezTo>
                  <a:pt x="8652735" y="1195922"/>
                  <a:pt x="8743134" y="1270258"/>
                  <a:pt x="8835588" y="1341606"/>
                </a:cubicBezTo>
                <a:cubicBezTo>
                  <a:pt x="8882282" y="1376907"/>
                  <a:pt x="8925613" y="1415943"/>
                  <a:pt x="8970253" y="1453858"/>
                </a:cubicBezTo>
                <a:lnTo>
                  <a:pt x="9102864" y="1568538"/>
                </a:lnTo>
                <a:lnTo>
                  <a:pt x="9230244" y="1689008"/>
                </a:lnTo>
                <a:lnTo>
                  <a:pt x="9346979" y="1800887"/>
                </a:lnTo>
                <a:lnTo>
                  <a:pt x="9425797" y="1875597"/>
                </a:lnTo>
                <a:lnTo>
                  <a:pt x="9465021" y="1913138"/>
                </a:lnTo>
                <a:cubicBezTo>
                  <a:pt x="9478281" y="1925466"/>
                  <a:pt x="9492476" y="1936859"/>
                  <a:pt x="9506111" y="1948626"/>
                </a:cubicBezTo>
                <a:cubicBezTo>
                  <a:pt x="9723517" y="2139884"/>
                  <a:pt x="9962589" y="2306300"/>
                  <a:pt x="10217164" y="2444327"/>
                </a:cubicBezTo>
                <a:cubicBezTo>
                  <a:pt x="10472672" y="2581047"/>
                  <a:pt x="10744057" y="2686948"/>
                  <a:pt x="11023659" y="2762592"/>
                </a:cubicBezTo>
                <a:lnTo>
                  <a:pt x="11075957" y="2777348"/>
                </a:lnTo>
                <a:cubicBezTo>
                  <a:pt x="11093514" y="2781830"/>
                  <a:pt x="11111257" y="2785192"/>
                  <a:pt x="11129001" y="2789301"/>
                </a:cubicBezTo>
                <a:lnTo>
                  <a:pt x="11234902" y="2813208"/>
                </a:lnTo>
                <a:lnTo>
                  <a:pt x="11261425" y="2819372"/>
                </a:lnTo>
                <a:lnTo>
                  <a:pt x="11288134" y="2823855"/>
                </a:lnTo>
                <a:lnTo>
                  <a:pt x="11341738" y="2833006"/>
                </a:lnTo>
                <a:lnTo>
                  <a:pt x="11448760" y="2851684"/>
                </a:lnTo>
                <a:lnTo>
                  <a:pt x="11556529" y="2864758"/>
                </a:lnTo>
                <a:cubicBezTo>
                  <a:pt x="11592390" y="2869054"/>
                  <a:pt x="11628252" y="2874844"/>
                  <a:pt x="11664485" y="2876338"/>
                </a:cubicBezTo>
                <a:cubicBezTo>
                  <a:pt x="11736768" y="2880448"/>
                  <a:pt x="11808676" y="2889413"/>
                  <a:pt x="11881332" y="2888852"/>
                </a:cubicBezTo>
                <a:lnTo>
                  <a:pt x="11989848" y="2891654"/>
                </a:lnTo>
                <a:cubicBezTo>
                  <a:pt x="11994704" y="2891654"/>
                  <a:pt x="11998066" y="2892027"/>
                  <a:pt x="12004229" y="2892027"/>
                </a:cubicBezTo>
                <a:lnTo>
                  <a:pt x="12021973" y="2892027"/>
                </a:lnTo>
                <a:cubicBezTo>
                  <a:pt x="12035047" y="2892027"/>
                  <a:pt x="12043079" y="2891654"/>
                  <a:pt x="12052230" y="2891467"/>
                </a:cubicBezTo>
                <a:lnTo>
                  <a:pt x="12106583" y="2889786"/>
                </a:lnTo>
                <a:lnTo>
                  <a:pt x="12215099" y="2887358"/>
                </a:lnTo>
                <a:cubicBezTo>
                  <a:pt x="12251146" y="2885117"/>
                  <a:pt x="12287194" y="2881755"/>
                  <a:pt x="12323428" y="2879140"/>
                </a:cubicBezTo>
                <a:lnTo>
                  <a:pt x="12377594" y="2875218"/>
                </a:lnTo>
                <a:lnTo>
                  <a:pt x="12404675" y="2873350"/>
                </a:lnTo>
                <a:lnTo>
                  <a:pt x="12431571" y="2869988"/>
                </a:lnTo>
                <a:lnTo>
                  <a:pt x="12539340" y="2856353"/>
                </a:lnTo>
                <a:lnTo>
                  <a:pt x="12593319" y="2849816"/>
                </a:lnTo>
                <a:lnTo>
                  <a:pt x="12646736" y="2840104"/>
                </a:lnTo>
                <a:lnTo>
                  <a:pt x="12753758" y="2821613"/>
                </a:lnTo>
                <a:cubicBezTo>
                  <a:pt x="12771689" y="2819185"/>
                  <a:pt x="12789246" y="2814516"/>
                  <a:pt x="12806803" y="2810407"/>
                </a:cubicBezTo>
                <a:lnTo>
                  <a:pt x="12859660" y="2798266"/>
                </a:lnTo>
                <a:cubicBezTo>
                  <a:pt x="12894774" y="2789861"/>
                  <a:pt x="12930448" y="2783324"/>
                  <a:pt x="12965562" y="2773799"/>
                </a:cubicBezTo>
                <a:lnTo>
                  <a:pt x="13070155" y="2744475"/>
                </a:lnTo>
                <a:lnTo>
                  <a:pt x="13122453" y="2730093"/>
                </a:lnTo>
                <a:cubicBezTo>
                  <a:pt x="13139823" y="2725050"/>
                  <a:pt x="13156819" y="2718700"/>
                  <a:pt x="13174002" y="2713097"/>
                </a:cubicBezTo>
                <a:lnTo>
                  <a:pt x="13277103" y="2679104"/>
                </a:lnTo>
                <a:lnTo>
                  <a:pt x="13302878" y="2670699"/>
                </a:lnTo>
                <a:lnTo>
                  <a:pt x="13328092" y="2660800"/>
                </a:lnTo>
                <a:lnTo>
                  <a:pt x="13378708" y="2641002"/>
                </a:lnTo>
                <a:cubicBezTo>
                  <a:pt x="13412328" y="2627741"/>
                  <a:pt x="13446508" y="2615413"/>
                  <a:pt x="13479940" y="2601779"/>
                </a:cubicBezTo>
                <a:lnTo>
                  <a:pt x="13579118" y="2557513"/>
                </a:lnTo>
                <a:cubicBezTo>
                  <a:pt x="13646357" y="2530244"/>
                  <a:pt x="13709488" y="2494570"/>
                  <a:pt x="13774672" y="2463005"/>
                </a:cubicBezTo>
                <a:cubicBezTo>
                  <a:pt x="13807545" y="2447876"/>
                  <a:pt x="13838362" y="2428451"/>
                  <a:pt x="13869927" y="2410895"/>
                </a:cubicBezTo>
                <a:lnTo>
                  <a:pt x="13964622" y="2357664"/>
                </a:lnTo>
                <a:lnTo>
                  <a:pt x="14056329" y="2299390"/>
                </a:lnTo>
                <a:cubicBezTo>
                  <a:pt x="14086587" y="2279592"/>
                  <a:pt x="14118338" y="2262035"/>
                  <a:pt x="14147289" y="2240182"/>
                </a:cubicBezTo>
                <a:lnTo>
                  <a:pt x="14236007" y="2177612"/>
                </a:lnTo>
                <a:cubicBezTo>
                  <a:pt x="14250762" y="2166966"/>
                  <a:pt x="14266078" y="2157441"/>
                  <a:pt x="14280273" y="2146047"/>
                </a:cubicBezTo>
                <a:lnTo>
                  <a:pt x="14323044" y="2112428"/>
                </a:lnTo>
                <a:lnTo>
                  <a:pt x="14408774" y="2045936"/>
                </a:lnTo>
                <a:cubicBezTo>
                  <a:pt x="14436976" y="2023149"/>
                  <a:pt x="14463686" y="1998682"/>
                  <a:pt x="14491141" y="1975335"/>
                </a:cubicBezTo>
                <a:lnTo>
                  <a:pt x="14532419" y="1940034"/>
                </a:lnTo>
                <a:cubicBezTo>
                  <a:pt x="14546240" y="1928267"/>
                  <a:pt x="14560248" y="1916874"/>
                  <a:pt x="14572949" y="1903987"/>
                </a:cubicBezTo>
                <a:lnTo>
                  <a:pt x="14651582" y="1828903"/>
                </a:lnTo>
                <a:lnTo>
                  <a:pt x="14691178" y="1791735"/>
                </a:lnTo>
                <a:lnTo>
                  <a:pt x="14740673" y="1742426"/>
                </a:lnTo>
                <a:lnTo>
                  <a:pt x="14840971" y="1642128"/>
                </a:lnTo>
                <a:lnTo>
                  <a:pt x="15041754" y="1441344"/>
                </a:lnTo>
                <a:lnTo>
                  <a:pt x="15844702" y="638398"/>
                </a:lnTo>
              </a:path>
            </a:pathLst>
          </a:custGeom>
          <a:noFill/>
          <a:ln w="889000" cap="flat">
            <a:solidFill>
              <a:srgbClr val="003399"/>
            </a:solidFill>
            <a:prstDash val="solid"/>
            <a:miter/>
          </a:ln>
        </p:spPr>
        <p:txBody>
          <a:bodyPr rtlCol="0" anchor="ctr"/>
          <a:lstStyle/>
          <a:p>
            <a:endParaRPr lang="nl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D504FA-E4DC-6A64-785C-B2DD95C9E70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510523"/>
            <a:ext cx="696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Kopje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76B316A-C3B1-69F7-DBA3-82396E010E49}"/>
              </a:ext>
            </a:extLst>
          </p:cNvPr>
          <p:cNvSpPr txBox="1"/>
          <p:nvPr/>
        </p:nvSpPr>
        <p:spPr>
          <a:xfrm>
            <a:off x="149357" y="501660"/>
            <a:ext cx="1320811" cy="1131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nl-NL" dirty="0"/>
              <a:t>Voorbeelden</a:t>
            </a:r>
          </a:p>
          <a:p>
            <a:pPr>
              <a:lnSpc>
                <a:spcPct val="200000"/>
              </a:lnSpc>
            </a:pPr>
            <a:r>
              <a:rPr lang="nl-NL" b="1" dirty="0">
                <a:solidFill>
                  <a:schemeClr val="accent1"/>
                </a:solidFill>
              </a:rPr>
              <a:t>Oefenen!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0E89FB-F4FD-29D7-C5E2-57F503F9F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18</a:t>
            </a:fld>
            <a:endParaRPr lang="nl-NL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6769190-D8A1-4585-8854-C71F5CAAA36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8633116" y="7531687"/>
            <a:ext cx="20026035" cy="2930503"/>
          </a:xfrm>
          <a:custGeom>
            <a:avLst/>
            <a:gdLst>
              <a:gd name="connsiteX0" fmla="*/ 0 w 15844514"/>
              <a:gd name="connsiteY0" fmla="*/ 1873916 h 2930503"/>
              <a:gd name="connsiteX1" fmla="*/ 401380 w 15844514"/>
              <a:gd name="connsiteY1" fmla="*/ 1472536 h 2930503"/>
              <a:gd name="connsiteX2" fmla="*/ 602163 w 15844514"/>
              <a:gd name="connsiteY2" fmla="*/ 1271752 h 2930503"/>
              <a:gd name="connsiteX3" fmla="*/ 702462 w 15844514"/>
              <a:gd name="connsiteY3" fmla="*/ 1171454 h 2930503"/>
              <a:gd name="connsiteX4" fmla="*/ 727489 w 15844514"/>
              <a:gd name="connsiteY4" fmla="*/ 1146426 h 2930503"/>
              <a:gd name="connsiteX5" fmla="*/ 738509 w 15844514"/>
              <a:gd name="connsiteY5" fmla="*/ 1135780 h 2930503"/>
              <a:gd name="connsiteX6" fmla="*/ 748408 w 15844514"/>
              <a:gd name="connsiteY6" fmla="*/ 1126441 h 2930503"/>
              <a:gd name="connsiteX7" fmla="*/ 787818 w 15844514"/>
              <a:gd name="connsiteY7" fmla="*/ 1089086 h 2930503"/>
              <a:gd name="connsiteX8" fmla="*/ 1477392 w 15844514"/>
              <a:gd name="connsiteY8" fmla="*/ 563874 h 2930503"/>
              <a:gd name="connsiteX9" fmla="*/ 2269506 w 15844514"/>
              <a:gd name="connsiteY9" fmla="*/ 211430 h 2930503"/>
              <a:gd name="connsiteX10" fmla="*/ 2373726 w 15844514"/>
              <a:gd name="connsiteY10" fmla="*/ 180985 h 2930503"/>
              <a:gd name="connsiteX11" fmla="*/ 2478320 w 15844514"/>
              <a:gd name="connsiteY11" fmla="*/ 151661 h 2930503"/>
              <a:gd name="connsiteX12" fmla="*/ 2584409 w 15844514"/>
              <a:gd name="connsiteY12" fmla="*/ 128128 h 2930503"/>
              <a:gd name="connsiteX13" fmla="*/ 2690684 w 15844514"/>
              <a:gd name="connsiteY13" fmla="*/ 105715 h 2930503"/>
              <a:gd name="connsiteX14" fmla="*/ 2797706 w 15844514"/>
              <a:gd name="connsiteY14" fmla="*/ 87224 h 2930503"/>
              <a:gd name="connsiteX15" fmla="*/ 2851310 w 15844514"/>
              <a:gd name="connsiteY15" fmla="*/ 78259 h 2930503"/>
              <a:gd name="connsiteX16" fmla="*/ 2905289 w 15844514"/>
              <a:gd name="connsiteY16" fmla="*/ 71909 h 2930503"/>
              <a:gd name="connsiteX17" fmla="*/ 3013058 w 15844514"/>
              <a:gd name="connsiteY17" fmla="*/ 58461 h 2930503"/>
              <a:gd name="connsiteX18" fmla="*/ 3121388 w 15844514"/>
              <a:gd name="connsiteY18" fmla="*/ 50056 h 2930503"/>
              <a:gd name="connsiteX19" fmla="*/ 3175552 w 15844514"/>
              <a:gd name="connsiteY19" fmla="*/ 45947 h 2930503"/>
              <a:gd name="connsiteX20" fmla="*/ 3229717 w 15844514"/>
              <a:gd name="connsiteY20" fmla="*/ 42771 h 2930503"/>
              <a:gd name="connsiteX21" fmla="*/ 3338233 w 15844514"/>
              <a:gd name="connsiteY21" fmla="*/ 40344 h 2930503"/>
              <a:gd name="connsiteX22" fmla="*/ 3392585 w 15844514"/>
              <a:gd name="connsiteY22" fmla="*/ 38849 h 2930503"/>
              <a:gd name="connsiteX23" fmla="*/ 3446937 w 15844514"/>
              <a:gd name="connsiteY23" fmla="*/ 40157 h 2930503"/>
              <a:gd name="connsiteX24" fmla="*/ 3555453 w 15844514"/>
              <a:gd name="connsiteY24" fmla="*/ 42771 h 2930503"/>
              <a:gd name="connsiteX25" fmla="*/ 3582536 w 15844514"/>
              <a:gd name="connsiteY25" fmla="*/ 43332 h 2930503"/>
              <a:gd name="connsiteX26" fmla="*/ 3609618 w 15844514"/>
              <a:gd name="connsiteY26" fmla="*/ 45387 h 2930503"/>
              <a:gd name="connsiteX27" fmla="*/ 3663782 w 15844514"/>
              <a:gd name="connsiteY27" fmla="*/ 49682 h 2930503"/>
              <a:gd name="connsiteX28" fmla="*/ 3772112 w 15844514"/>
              <a:gd name="connsiteY28" fmla="*/ 57527 h 2930503"/>
              <a:gd name="connsiteX29" fmla="*/ 3879881 w 15844514"/>
              <a:gd name="connsiteY29" fmla="*/ 71348 h 2930503"/>
              <a:gd name="connsiteX30" fmla="*/ 3987464 w 15844514"/>
              <a:gd name="connsiteY30" fmla="*/ 86290 h 2930503"/>
              <a:gd name="connsiteX31" fmla="*/ 4822349 w 15844514"/>
              <a:gd name="connsiteY31" fmla="*/ 319946 h 2930503"/>
              <a:gd name="connsiteX32" fmla="*/ 5580844 w 15844514"/>
              <a:gd name="connsiteY32" fmla="*/ 739443 h 2930503"/>
              <a:gd name="connsiteX33" fmla="*/ 5754171 w 15844514"/>
              <a:gd name="connsiteY33" fmla="*/ 870186 h 2930503"/>
              <a:gd name="connsiteX34" fmla="*/ 5837473 w 15844514"/>
              <a:gd name="connsiteY34" fmla="*/ 939853 h 2930503"/>
              <a:gd name="connsiteX35" fmla="*/ 5920027 w 15844514"/>
              <a:gd name="connsiteY35" fmla="*/ 1010454 h 2930503"/>
              <a:gd name="connsiteX36" fmla="*/ 6087005 w 15844514"/>
              <a:gd name="connsiteY36" fmla="*/ 1169773 h 2930503"/>
              <a:gd name="connsiteX37" fmla="*/ 6213824 w 15844514"/>
              <a:gd name="connsiteY37" fmla="*/ 1290804 h 2930503"/>
              <a:gd name="connsiteX38" fmla="*/ 6277515 w 15844514"/>
              <a:gd name="connsiteY38" fmla="*/ 1350945 h 2930503"/>
              <a:gd name="connsiteX39" fmla="*/ 6343447 w 15844514"/>
              <a:gd name="connsiteY39" fmla="*/ 1408659 h 2930503"/>
              <a:gd name="connsiteX40" fmla="*/ 7491367 w 15844514"/>
              <a:gd name="connsiteY40" fmla="*/ 2208430 h 2930503"/>
              <a:gd name="connsiteX41" fmla="*/ 8792443 w 15844514"/>
              <a:gd name="connsiteY41" fmla="*/ 2722435 h 2930503"/>
              <a:gd name="connsiteX42" fmla="*/ 8877052 w 15844514"/>
              <a:gd name="connsiteY42" fmla="*/ 2745596 h 2930503"/>
              <a:gd name="connsiteX43" fmla="*/ 8962409 w 15844514"/>
              <a:gd name="connsiteY43" fmla="*/ 2765581 h 2930503"/>
              <a:gd name="connsiteX44" fmla="*/ 9133494 w 15844514"/>
              <a:gd name="connsiteY44" fmla="*/ 2803870 h 2930503"/>
              <a:gd name="connsiteX45" fmla="*/ 9176266 w 15844514"/>
              <a:gd name="connsiteY45" fmla="*/ 2813395 h 2930503"/>
              <a:gd name="connsiteX46" fmla="*/ 9219412 w 15844514"/>
              <a:gd name="connsiteY46" fmla="*/ 2821053 h 2930503"/>
              <a:gd name="connsiteX47" fmla="*/ 9305702 w 15844514"/>
              <a:gd name="connsiteY47" fmla="*/ 2836182 h 2930503"/>
              <a:gd name="connsiteX48" fmla="*/ 9478469 w 15844514"/>
              <a:gd name="connsiteY48" fmla="*/ 2865505 h 2930503"/>
              <a:gd name="connsiteX49" fmla="*/ 9652357 w 15844514"/>
              <a:gd name="connsiteY49" fmla="*/ 2887358 h 2930503"/>
              <a:gd name="connsiteX50" fmla="*/ 9826617 w 15844514"/>
              <a:gd name="connsiteY50" fmla="*/ 2905849 h 2930503"/>
              <a:gd name="connsiteX51" fmla="*/ 10176448 w 15844514"/>
              <a:gd name="connsiteY51" fmla="*/ 2926207 h 2930503"/>
              <a:gd name="connsiteX52" fmla="*/ 10351643 w 15844514"/>
              <a:gd name="connsiteY52" fmla="*/ 2930129 h 2930503"/>
              <a:gd name="connsiteX53" fmla="*/ 10372749 w 15844514"/>
              <a:gd name="connsiteY53" fmla="*/ 2930503 h 2930503"/>
              <a:gd name="connsiteX54" fmla="*/ 10390491 w 15844514"/>
              <a:gd name="connsiteY54" fmla="*/ 2930503 h 2930503"/>
              <a:gd name="connsiteX55" fmla="*/ 10431208 w 15844514"/>
              <a:gd name="connsiteY55" fmla="*/ 2929943 h 2930503"/>
              <a:gd name="connsiteX56" fmla="*/ 10518806 w 15844514"/>
              <a:gd name="connsiteY56" fmla="*/ 2927888 h 2930503"/>
              <a:gd name="connsiteX57" fmla="*/ 10694001 w 15844514"/>
              <a:gd name="connsiteY57" fmla="*/ 2923032 h 2930503"/>
              <a:gd name="connsiteX58" fmla="*/ 10868824 w 15844514"/>
              <a:gd name="connsiteY58" fmla="*/ 2910705 h 2930503"/>
              <a:gd name="connsiteX59" fmla="*/ 10956234 w 15844514"/>
              <a:gd name="connsiteY59" fmla="*/ 2903981 h 2930503"/>
              <a:gd name="connsiteX60" fmla="*/ 10999939 w 15844514"/>
              <a:gd name="connsiteY60" fmla="*/ 2900432 h 2930503"/>
              <a:gd name="connsiteX61" fmla="*/ 11043458 w 15844514"/>
              <a:gd name="connsiteY61" fmla="*/ 2895390 h 2930503"/>
              <a:gd name="connsiteX62" fmla="*/ 11217346 w 15844514"/>
              <a:gd name="connsiteY62" fmla="*/ 2873724 h 2930503"/>
              <a:gd name="connsiteX63" fmla="*/ 11304197 w 15844514"/>
              <a:gd name="connsiteY63" fmla="*/ 2862330 h 2930503"/>
              <a:gd name="connsiteX64" fmla="*/ 11390487 w 15844514"/>
              <a:gd name="connsiteY64" fmla="*/ 2847388 h 2930503"/>
              <a:gd name="connsiteX65" fmla="*/ 11563067 w 15844514"/>
              <a:gd name="connsiteY65" fmla="*/ 2816944 h 2930503"/>
              <a:gd name="connsiteX66" fmla="*/ 11648796 w 15844514"/>
              <a:gd name="connsiteY66" fmla="*/ 2799200 h 2930503"/>
              <a:gd name="connsiteX67" fmla="*/ 11734339 w 15844514"/>
              <a:gd name="connsiteY67" fmla="*/ 2779963 h 2930503"/>
              <a:gd name="connsiteX68" fmla="*/ 11905052 w 15844514"/>
              <a:gd name="connsiteY68" fmla="*/ 2739992 h 2930503"/>
              <a:gd name="connsiteX69" fmla="*/ 12073896 w 15844514"/>
              <a:gd name="connsiteY69" fmla="*/ 2693299 h 2930503"/>
              <a:gd name="connsiteX70" fmla="*/ 12158319 w 15844514"/>
              <a:gd name="connsiteY70" fmla="*/ 2669578 h 2930503"/>
              <a:gd name="connsiteX71" fmla="*/ 12241621 w 15844514"/>
              <a:gd name="connsiteY71" fmla="*/ 2642683 h 2930503"/>
              <a:gd name="connsiteX72" fmla="*/ 12408038 w 15844514"/>
              <a:gd name="connsiteY72" fmla="*/ 2587397 h 2930503"/>
              <a:gd name="connsiteX73" fmla="*/ 12449501 w 15844514"/>
              <a:gd name="connsiteY73" fmla="*/ 2573389 h 2930503"/>
              <a:gd name="connsiteX74" fmla="*/ 12490405 w 15844514"/>
              <a:gd name="connsiteY74" fmla="*/ 2557700 h 2930503"/>
              <a:gd name="connsiteX75" fmla="*/ 12572213 w 15844514"/>
              <a:gd name="connsiteY75" fmla="*/ 2526322 h 2930503"/>
              <a:gd name="connsiteX76" fmla="*/ 12735455 w 15844514"/>
              <a:gd name="connsiteY76" fmla="*/ 2462445 h 2930503"/>
              <a:gd name="connsiteX77" fmla="*/ 12895707 w 15844514"/>
              <a:gd name="connsiteY77" fmla="*/ 2391657 h 2930503"/>
              <a:gd name="connsiteX78" fmla="*/ 13210984 w 15844514"/>
              <a:gd name="connsiteY78" fmla="*/ 2238875 h 2930503"/>
              <a:gd name="connsiteX79" fmla="*/ 13364887 w 15844514"/>
              <a:gd name="connsiteY79" fmla="*/ 2155012 h 2930503"/>
              <a:gd name="connsiteX80" fmla="*/ 13517296 w 15844514"/>
              <a:gd name="connsiteY80" fmla="*/ 2068349 h 2930503"/>
              <a:gd name="connsiteX81" fmla="*/ 13665595 w 15844514"/>
              <a:gd name="connsiteY81" fmla="*/ 1974961 h 2930503"/>
              <a:gd name="connsiteX82" fmla="*/ 13812213 w 15844514"/>
              <a:gd name="connsiteY82" fmla="*/ 1878959 h 2930503"/>
              <a:gd name="connsiteX83" fmla="*/ 13955657 w 15844514"/>
              <a:gd name="connsiteY83" fmla="*/ 1778100 h 2930503"/>
              <a:gd name="connsiteX84" fmla="*/ 14026818 w 15844514"/>
              <a:gd name="connsiteY84" fmla="*/ 1726924 h 2930503"/>
              <a:gd name="connsiteX85" fmla="*/ 14096112 w 15844514"/>
              <a:gd name="connsiteY85" fmla="*/ 1673319 h 2930503"/>
              <a:gd name="connsiteX86" fmla="*/ 14234139 w 15844514"/>
              <a:gd name="connsiteY86" fmla="*/ 1565363 h 2930503"/>
              <a:gd name="connsiteX87" fmla="*/ 14367683 w 15844514"/>
              <a:gd name="connsiteY87" fmla="*/ 1451804 h 2930503"/>
              <a:gd name="connsiteX88" fmla="*/ 14433988 w 15844514"/>
              <a:gd name="connsiteY88" fmla="*/ 1394464 h 2930503"/>
              <a:gd name="connsiteX89" fmla="*/ 14499173 w 15844514"/>
              <a:gd name="connsiteY89" fmla="*/ 1336003 h 2930503"/>
              <a:gd name="connsiteX90" fmla="*/ 14626180 w 15844514"/>
              <a:gd name="connsiteY90" fmla="*/ 1215346 h 2930503"/>
              <a:gd name="connsiteX91" fmla="*/ 14689497 w 15844514"/>
              <a:gd name="connsiteY91" fmla="*/ 1154831 h 2930503"/>
              <a:gd name="connsiteX92" fmla="*/ 14740486 w 15844514"/>
              <a:gd name="connsiteY92" fmla="*/ 1104028 h 2930503"/>
              <a:gd name="connsiteX93" fmla="*/ 14840785 w 15844514"/>
              <a:gd name="connsiteY93" fmla="*/ 1003730 h 2930503"/>
              <a:gd name="connsiteX94" fmla="*/ 15041568 w 15844514"/>
              <a:gd name="connsiteY94" fmla="*/ 802947 h 2930503"/>
              <a:gd name="connsiteX95" fmla="*/ 15844514 w 15844514"/>
              <a:gd name="connsiteY95" fmla="*/ 0 h 293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5844514" h="2930503">
                <a:moveTo>
                  <a:pt x="0" y="1873916"/>
                </a:moveTo>
                <a:lnTo>
                  <a:pt x="401380" y="1472536"/>
                </a:lnTo>
                <a:lnTo>
                  <a:pt x="602163" y="1271752"/>
                </a:lnTo>
                <a:lnTo>
                  <a:pt x="702462" y="1171454"/>
                </a:lnTo>
                <a:lnTo>
                  <a:pt x="727489" y="1146426"/>
                </a:lnTo>
                <a:cubicBezTo>
                  <a:pt x="731972" y="1141757"/>
                  <a:pt x="735334" y="1138769"/>
                  <a:pt x="738509" y="1135780"/>
                </a:cubicBezTo>
                <a:lnTo>
                  <a:pt x="748408" y="1126441"/>
                </a:lnTo>
                <a:lnTo>
                  <a:pt x="787818" y="1089086"/>
                </a:lnTo>
                <a:cubicBezTo>
                  <a:pt x="997006" y="889050"/>
                  <a:pt x="1227860" y="711053"/>
                  <a:pt x="1477392" y="563874"/>
                </a:cubicBezTo>
                <a:cubicBezTo>
                  <a:pt x="1727110" y="417256"/>
                  <a:pt x="1993452" y="298840"/>
                  <a:pt x="2269506" y="211430"/>
                </a:cubicBezTo>
                <a:cubicBezTo>
                  <a:pt x="2303499" y="198915"/>
                  <a:pt x="2338986" y="190884"/>
                  <a:pt x="2373726" y="180985"/>
                </a:cubicBezTo>
                <a:lnTo>
                  <a:pt x="2478320" y="151661"/>
                </a:lnTo>
                <a:lnTo>
                  <a:pt x="2584409" y="128128"/>
                </a:lnTo>
                <a:cubicBezTo>
                  <a:pt x="2619896" y="120657"/>
                  <a:pt x="2654636" y="110571"/>
                  <a:pt x="2690684" y="105715"/>
                </a:cubicBezTo>
                <a:lnTo>
                  <a:pt x="2797706" y="87224"/>
                </a:lnTo>
                <a:cubicBezTo>
                  <a:pt x="2815637" y="84236"/>
                  <a:pt x="2833193" y="80313"/>
                  <a:pt x="2851310" y="78259"/>
                </a:cubicBezTo>
                <a:lnTo>
                  <a:pt x="2905289" y="71909"/>
                </a:lnTo>
                <a:lnTo>
                  <a:pt x="3013058" y="58461"/>
                </a:lnTo>
                <a:cubicBezTo>
                  <a:pt x="3049106" y="54538"/>
                  <a:pt x="3085340" y="53231"/>
                  <a:pt x="3121388" y="50056"/>
                </a:cubicBezTo>
                <a:lnTo>
                  <a:pt x="3175552" y="45947"/>
                </a:lnTo>
                <a:cubicBezTo>
                  <a:pt x="3193670" y="44639"/>
                  <a:pt x="3211600" y="42585"/>
                  <a:pt x="3229717" y="42771"/>
                </a:cubicBezTo>
                <a:lnTo>
                  <a:pt x="3338233" y="40344"/>
                </a:lnTo>
                <a:lnTo>
                  <a:pt x="3392585" y="38849"/>
                </a:lnTo>
                <a:cubicBezTo>
                  <a:pt x="3410702" y="38849"/>
                  <a:pt x="3428819" y="39783"/>
                  <a:pt x="3446937" y="40157"/>
                </a:cubicBezTo>
                <a:lnTo>
                  <a:pt x="3555453" y="42771"/>
                </a:lnTo>
                <a:lnTo>
                  <a:pt x="3582536" y="43332"/>
                </a:lnTo>
                <a:cubicBezTo>
                  <a:pt x="3591501" y="43705"/>
                  <a:pt x="3600653" y="44826"/>
                  <a:pt x="3609618" y="45387"/>
                </a:cubicBezTo>
                <a:lnTo>
                  <a:pt x="3663782" y="49682"/>
                </a:lnTo>
                <a:lnTo>
                  <a:pt x="3772112" y="57527"/>
                </a:lnTo>
                <a:lnTo>
                  <a:pt x="3879881" y="71348"/>
                </a:lnTo>
                <a:cubicBezTo>
                  <a:pt x="3915743" y="76204"/>
                  <a:pt x="3951977" y="78819"/>
                  <a:pt x="3987464" y="86290"/>
                </a:cubicBezTo>
                <a:cubicBezTo>
                  <a:pt x="4273230" y="132611"/>
                  <a:pt x="4553767" y="211243"/>
                  <a:pt x="4822349" y="319946"/>
                </a:cubicBezTo>
                <a:cubicBezTo>
                  <a:pt x="5090559" y="429396"/>
                  <a:pt x="5344759" y="572093"/>
                  <a:pt x="5580844" y="739443"/>
                </a:cubicBezTo>
                <a:cubicBezTo>
                  <a:pt x="5641359" y="779226"/>
                  <a:pt x="5696271" y="826667"/>
                  <a:pt x="5754171" y="870186"/>
                </a:cubicBezTo>
                <a:cubicBezTo>
                  <a:pt x="5783495" y="891478"/>
                  <a:pt x="5809830" y="916506"/>
                  <a:pt x="5837473" y="939853"/>
                </a:cubicBezTo>
                <a:lnTo>
                  <a:pt x="5920027" y="1010454"/>
                </a:lnTo>
                <a:lnTo>
                  <a:pt x="6087005" y="1169773"/>
                </a:lnTo>
                <a:lnTo>
                  <a:pt x="6213824" y="1290804"/>
                </a:lnTo>
                <a:lnTo>
                  <a:pt x="6277515" y="1350945"/>
                </a:lnTo>
                <a:cubicBezTo>
                  <a:pt x="6298995" y="1370743"/>
                  <a:pt x="6321407" y="1389421"/>
                  <a:pt x="6343447" y="1408659"/>
                </a:cubicBezTo>
                <a:cubicBezTo>
                  <a:pt x="6694210" y="1717585"/>
                  <a:pt x="7080275" y="1986355"/>
                  <a:pt x="7491367" y="2208430"/>
                </a:cubicBezTo>
                <a:cubicBezTo>
                  <a:pt x="7903393" y="2429012"/>
                  <a:pt x="8341195" y="2601032"/>
                  <a:pt x="8792443" y="2722435"/>
                </a:cubicBezTo>
                <a:lnTo>
                  <a:pt x="8877052" y="2745596"/>
                </a:lnTo>
                <a:cubicBezTo>
                  <a:pt x="8905256" y="2752880"/>
                  <a:pt x="8934019" y="2758857"/>
                  <a:pt x="8962409" y="2765581"/>
                </a:cubicBezTo>
                <a:lnTo>
                  <a:pt x="9133494" y="2803870"/>
                </a:lnTo>
                <a:lnTo>
                  <a:pt x="9176266" y="2813395"/>
                </a:lnTo>
                <a:lnTo>
                  <a:pt x="9219412" y="2821053"/>
                </a:lnTo>
                <a:lnTo>
                  <a:pt x="9305702" y="2836182"/>
                </a:lnTo>
                <a:cubicBezTo>
                  <a:pt x="9363228" y="2846081"/>
                  <a:pt x="9420755" y="2856354"/>
                  <a:pt x="9478469" y="2865505"/>
                </a:cubicBezTo>
                <a:lnTo>
                  <a:pt x="9652357" y="2887358"/>
                </a:lnTo>
                <a:cubicBezTo>
                  <a:pt x="9710443" y="2894269"/>
                  <a:pt x="9768343" y="2902487"/>
                  <a:pt x="9826617" y="2905849"/>
                </a:cubicBezTo>
                <a:cubicBezTo>
                  <a:pt x="9943166" y="2913880"/>
                  <a:pt x="10059526" y="2925460"/>
                  <a:pt x="10176448" y="2926207"/>
                </a:cubicBezTo>
                <a:lnTo>
                  <a:pt x="10351643" y="2930129"/>
                </a:lnTo>
                <a:lnTo>
                  <a:pt x="10372749" y="2930503"/>
                </a:lnTo>
                <a:lnTo>
                  <a:pt x="10390491" y="2930503"/>
                </a:lnTo>
                <a:cubicBezTo>
                  <a:pt x="10401138" y="2930503"/>
                  <a:pt x="10416640" y="2930129"/>
                  <a:pt x="10431208" y="2929943"/>
                </a:cubicBezTo>
                <a:lnTo>
                  <a:pt x="10518806" y="2927888"/>
                </a:lnTo>
                <a:lnTo>
                  <a:pt x="10694001" y="2923032"/>
                </a:lnTo>
                <a:cubicBezTo>
                  <a:pt x="10752275" y="2919857"/>
                  <a:pt x="10810549" y="2915001"/>
                  <a:pt x="10868824" y="2910705"/>
                </a:cubicBezTo>
                <a:lnTo>
                  <a:pt x="10956234" y="2903981"/>
                </a:lnTo>
                <a:lnTo>
                  <a:pt x="10999939" y="2900432"/>
                </a:lnTo>
                <a:lnTo>
                  <a:pt x="11043458" y="2895390"/>
                </a:lnTo>
                <a:lnTo>
                  <a:pt x="11217346" y="2873724"/>
                </a:lnTo>
                <a:lnTo>
                  <a:pt x="11304197" y="2862330"/>
                </a:lnTo>
                <a:lnTo>
                  <a:pt x="11390487" y="2847388"/>
                </a:lnTo>
                <a:lnTo>
                  <a:pt x="11563067" y="2816944"/>
                </a:lnTo>
                <a:cubicBezTo>
                  <a:pt x="11591830" y="2812274"/>
                  <a:pt x="11620407" y="2805364"/>
                  <a:pt x="11648796" y="2799200"/>
                </a:cubicBezTo>
                <a:lnTo>
                  <a:pt x="11734339" y="2779963"/>
                </a:lnTo>
                <a:cubicBezTo>
                  <a:pt x="11791305" y="2766701"/>
                  <a:pt x="11848459" y="2754935"/>
                  <a:pt x="11905052" y="2739992"/>
                </a:cubicBezTo>
                <a:lnTo>
                  <a:pt x="12073896" y="2693299"/>
                </a:lnTo>
                <a:lnTo>
                  <a:pt x="12158319" y="2669578"/>
                </a:lnTo>
                <a:cubicBezTo>
                  <a:pt x="12186335" y="2661360"/>
                  <a:pt x="12213978" y="2651648"/>
                  <a:pt x="12241621" y="2642683"/>
                </a:cubicBezTo>
                <a:lnTo>
                  <a:pt x="12408038" y="2587397"/>
                </a:lnTo>
                <a:lnTo>
                  <a:pt x="12449501" y="2573389"/>
                </a:lnTo>
                <a:lnTo>
                  <a:pt x="12490405" y="2557700"/>
                </a:lnTo>
                <a:lnTo>
                  <a:pt x="12572213" y="2526322"/>
                </a:lnTo>
                <a:cubicBezTo>
                  <a:pt x="12626565" y="2505029"/>
                  <a:pt x="12681290" y="2484484"/>
                  <a:pt x="12735455" y="2462445"/>
                </a:cubicBezTo>
                <a:lnTo>
                  <a:pt x="12895707" y="2391657"/>
                </a:lnTo>
                <a:cubicBezTo>
                  <a:pt x="13003290" y="2346084"/>
                  <a:pt x="13106577" y="2290985"/>
                  <a:pt x="13210984" y="2238875"/>
                </a:cubicBezTo>
                <a:cubicBezTo>
                  <a:pt x="13263655" y="2213473"/>
                  <a:pt x="13313897" y="2183402"/>
                  <a:pt x="13364887" y="2155012"/>
                </a:cubicBezTo>
                <a:lnTo>
                  <a:pt x="13517296" y="2068349"/>
                </a:lnTo>
                <a:lnTo>
                  <a:pt x="13665595" y="1974961"/>
                </a:lnTo>
                <a:cubicBezTo>
                  <a:pt x="13714717" y="1943209"/>
                  <a:pt x="13764960" y="1913325"/>
                  <a:pt x="13812213" y="1878959"/>
                </a:cubicBezTo>
                <a:lnTo>
                  <a:pt x="13955657" y="1778100"/>
                </a:lnTo>
                <a:cubicBezTo>
                  <a:pt x="13979378" y="1760917"/>
                  <a:pt x="14003658" y="1744854"/>
                  <a:pt x="14026818" y="1726924"/>
                </a:cubicBezTo>
                <a:lnTo>
                  <a:pt x="14096112" y="1673319"/>
                </a:lnTo>
                <a:lnTo>
                  <a:pt x="14234139" y="1565363"/>
                </a:lnTo>
                <a:cubicBezTo>
                  <a:pt x="14279525" y="1528568"/>
                  <a:pt x="14323230" y="1489719"/>
                  <a:pt x="14367683" y="1451804"/>
                </a:cubicBezTo>
                <a:lnTo>
                  <a:pt x="14433988" y="1394464"/>
                </a:lnTo>
                <a:cubicBezTo>
                  <a:pt x="14456028" y="1375226"/>
                  <a:pt x="14478440" y="1356362"/>
                  <a:pt x="14499173" y="1336003"/>
                </a:cubicBezTo>
                <a:lnTo>
                  <a:pt x="14626180" y="1215346"/>
                </a:lnTo>
                <a:lnTo>
                  <a:pt x="14689497" y="1154831"/>
                </a:lnTo>
                <a:lnTo>
                  <a:pt x="14740486" y="1104028"/>
                </a:lnTo>
                <a:lnTo>
                  <a:pt x="14840785" y="1003730"/>
                </a:lnTo>
                <a:lnTo>
                  <a:pt x="15041568" y="802947"/>
                </a:lnTo>
                <a:lnTo>
                  <a:pt x="15844514" y="0"/>
                </a:lnTo>
              </a:path>
            </a:pathLst>
          </a:custGeom>
          <a:noFill/>
          <a:ln w="8890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5372DE04-C2E9-5B28-0C5C-1C4953AED49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7113976" y="6312177"/>
            <a:ext cx="19172908" cy="2890949"/>
          </a:xfrm>
          <a:custGeom>
            <a:avLst/>
            <a:gdLst>
              <a:gd name="connsiteX0" fmla="*/ 0 w 15843580"/>
              <a:gd name="connsiteY0" fmla="*/ 2173690 h 2890949"/>
              <a:gd name="connsiteX1" fmla="*/ 401380 w 15843580"/>
              <a:gd name="connsiteY1" fmla="*/ 1772310 h 2890949"/>
              <a:gd name="connsiteX2" fmla="*/ 602163 w 15843580"/>
              <a:gd name="connsiteY2" fmla="*/ 1571527 h 2890949"/>
              <a:gd name="connsiteX3" fmla="*/ 804628 w 15843580"/>
              <a:gd name="connsiteY3" fmla="*/ 1372611 h 2890949"/>
              <a:gd name="connsiteX4" fmla="*/ 1706005 w 15843580"/>
              <a:gd name="connsiteY4" fmla="*/ 686399 h 2890949"/>
              <a:gd name="connsiteX5" fmla="*/ 2741113 w 15843580"/>
              <a:gd name="connsiteY5" fmla="*/ 225811 h 2890949"/>
              <a:gd name="connsiteX6" fmla="*/ 2877272 w 15843580"/>
              <a:gd name="connsiteY6" fmla="*/ 185841 h 2890949"/>
              <a:gd name="connsiteX7" fmla="*/ 3013992 w 15843580"/>
              <a:gd name="connsiteY7" fmla="*/ 147926 h 2890949"/>
              <a:gd name="connsiteX8" fmla="*/ 3152392 w 15843580"/>
              <a:gd name="connsiteY8" fmla="*/ 116735 h 2890949"/>
              <a:gd name="connsiteX9" fmla="*/ 3291353 w 15843580"/>
              <a:gd name="connsiteY9" fmla="*/ 87598 h 2890949"/>
              <a:gd name="connsiteX10" fmla="*/ 3431247 w 15843580"/>
              <a:gd name="connsiteY10" fmla="*/ 63317 h 2890949"/>
              <a:gd name="connsiteX11" fmla="*/ 3501288 w 15843580"/>
              <a:gd name="connsiteY11" fmla="*/ 51737 h 2890949"/>
              <a:gd name="connsiteX12" fmla="*/ 3571703 w 15843580"/>
              <a:gd name="connsiteY12" fmla="*/ 42958 h 2890949"/>
              <a:gd name="connsiteX13" fmla="*/ 3712531 w 15843580"/>
              <a:gd name="connsiteY13" fmla="*/ 25588 h 2890949"/>
              <a:gd name="connsiteX14" fmla="*/ 3853920 w 15843580"/>
              <a:gd name="connsiteY14" fmla="*/ 14382 h 2890949"/>
              <a:gd name="connsiteX15" fmla="*/ 3924708 w 15843580"/>
              <a:gd name="connsiteY15" fmla="*/ 9152 h 2890949"/>
              <a:gd name="connsiteX16" fmla="*/ 3995496 w 15843580"/>
              <a:gd name="connsiteY16" fmla="*/ 5043 h 2890949"/>
              <a:gd name="connsiteX17" fmla="*/ 4137445 w 15843580"/>
              <a:gd name="connsiteY17" fmla="*/ 1681 h 2890949"/>
              <a:gd name="connsiteX18" fmla="*/ 4208419 w 15843580"/>
              <a:gd name="connsiteY18" fmla="*/ 0 h 2890949"/>
              <a:gd name="connsiteX19" fmla="*/ 4279394 w 15843580"/>
              <a:gd name="connsiteY19" fmla="*/ 1494 h 2890949"/>
              <a:gd name="connsiteX20" fmla="*/ 4421343 w 15843580"/>
              <a:gd name="connsiteY20" fmla="*/ 5043 h 2890949"/>
              <a:gd name="connsiteX21" fmla="*/ 4456830 w 15843580"/>
              <a:gd name="connsiteY21" fmla="*/ 5977 h 2890949"/>
              <a:gd name="connsiteX22" fmla="*/ 4492131 w 15843580"/>
              <a:gd name="connsiteY22" fmla="*/ 8405 h 2890949"/>
              <a:gd name="connsiteX23" fmla="*/ 4562919 w 15843580"/>
              <a:gd name="connsiteY23" fmla="*/ 13821 h 2890949"/>
              <a:gd name="connsiteX24" fmla="*/ 4704494 w 15843580"/>
              <a:gd name="connsiteY24" fmla="*/ 24654 h 2890949"/>
              <a:gd name="connsiteX25" fmla="*/ 4845323 w 15843580"/>
              <a:gd name="connsiteY25" fmla="*/ 42211 h 2890949"/>
              <a:gd name="connsiteX26" fmla="*/ 4985778 w 15843580"/>
              <a:gd name="connsiteY26" fmla="*/ 62009 h 2890949"/>
              <a:gd name="connsiteX27" fmla="*/ 6076732 w 15843580"/>
              <a:gd name="connsiteY27" fmla="*/ 367574 h 2890949"/>
              <a:gd name="connsiteX28" fmla="*/ 7068134 w 15843580"/>
              <a:gd name="connsiteY28" fmla="*/ 915572 h 2890949"/>
              <a:gd name="connsiteX29" fmla="*/ 7294693 w 15843580"/>
              <a:gd name="connsiteY29" fmla="*/ 1086658 h 2890949"/>
              <a:gd name="connsiteX30" fmla="*/ 7403583 w 15843580"/>
              <a:gd name="connsiteY30" fmla="*/ 1177618 h 2890949"/>
              <a:gd name="connsiteX31" fmla="*/ 7511165 w 15843580"/>
              <a:gd name="connsiteY31" fmla="*/ 1270258 h 2890949"/>
              <a:gd name="connsiteX32" fmla="*/ 7716618 w 15843580"/>
              <a:gd name="connsiteY32" fmla="*/ 1465999 h 2890949"/>
              <a:gd name="connsiteX33" fmla="*/ 7819531 w 15843580"/>
              <a:gd name="connsiteY33" fmla="*/ 1563869 h 2890949"/>
              <a:gd name="connsiteX34" fmla="*/ 7870894 w 15843580"/>
              <a:gd name="connsiteY34" fmla="*/ 1612804 h 2890949"/>
              <a:gd name="connsiteX35" fmla="*/ 7924312 w 15843580"/>
              <a:gd name="connsiteY35" fmla="*/ 1659498 h 2890949"/>
              <a:gd name="connsiteX36" fmla="*/ 8853892 w 15843580"/>
              <a:gd name="connsiteY36" fmla="*/ 2307234 h 2890949"/>
              <a:gd name="connsiteX37" fmla="*/ 9907678 w 15843580"/>
              <a:gd name="connsiteY37" fmla="*/ 2723370 h 2890949"/>
              <a:gd name="connsiteX38" fmla="*/ 9976037 w 15843580"/>
              <a:gd name="connsiteY38" fmla="*/ 2742234 h 2890949"/>
              <a:gd name="connsiteX39" fmla="*/ 10045144 w 15843580"/>
              <a:gd name="connsiteY39" fmla="*/ 2758110 h 2890949"/>
              <a:gd name="connsiteX40" fmla="*/ 10183544 w 15843580"/>
              <a:gd name="connsiteY40" fmla="*/ 2789301 h 2890949"/>
              <a:gd name="connsiteX41" fmla="*/ 10218098 w 15843580"/>
              <a:gd name="connsiteY41" fmla="*/ 2797146 h 2890949"/>
              <a:gd name="connsiteX42" fmla="*/ 10253025 w 15843580"/>
              <a:gd name="connsiteY42" fmla="*/ 2803309 h 2890949"/>
              <a:gd name="connsiteX43" fmla="*/ 10322879 w 15843580"/>
              <a:gd name="connsiteY43" fmla="*/ 2815450 h 2890949"/>
              <a:gd name="connsiteX44" fmla="*/ 10462773 w 15843580"/>
              <a:gd name="connsiteY44" fmla="*/ 2839357 h 2890949"/>
              <a:gd name="connsiteX45" fmla="*/ 10603603 w 15843580"/>
              <a:gd name="connsiteY45" fmla="*/ 2856727 h 2890949"/>
              <a:gd name="connsiteX46" fmla="*/ 10744618 w 15843580"/>
              <a:gd name="connsiteY46" fmla="*/ 2871856 h 2890949"/>
              <a:gd name="connsiteX47" fmla="*/ 11027955 w 15843580"/>
              <a:gd name="connsiteY47" fmla="*/ 2888292 h 2890949"/>
              <a:gd name="connsiteX48" fmla="*/ 12157572 w 15843580"/>
              <a:gd name="connsiteY48" fmla="*/ 2800134 h 2890949"/>
              <a:gd name="connsiteX49" fmla="*/ 12227052 w 15843580"/>
              <a:gd name="connsiteY49" fmla="*/ 2785566 h 2890949"/>
              <a:gd name="connsiteX50" fmla="*/ 12296347 w 15843580"/>
              <a:gd name="connsiteY50" fmla="*/ 2769876 h 2890949"/>
              <a:gd name="connsiteX51" fmla="*/ 12434559 w 15843580"/>
              <a:gd name="connsiteY51" fmla="*/ 2737751 h 2890949"/>
              <a:gd name="connsiteX52" fmla="*/ 12571279 w 15843580"/>
              <a:gd name="connsiteY52" fmla="*/ 2699649 h 2890949"/>
              <a:gd name="connsiteX53" fmla="*/ 12639638 w 15843580"/>
              <a:gd name="connsiteY53" fmla="*/ 2680598 h 2890949"/>
              <a:gd name="connsiteX54" fmla="*/ 12707065 w 15843580"/>
              <a:gd name="connsiteY54" fmla="*/ 2658745 h 2890949"/>
              <a:gd name="connsiteX55" fmla="*/ 12841729 w 15843580"/>
              <a:gd name="connsiteY55" fmla="*/ 2614106 h 2890949"/>
              <a:gd name="connsiteX56" fmla="*/ 12875350 w 15843580"/>
              <a:gd name="connsiteY56" fmla="*/ 2602900 h 2890949"/>
              <a:gd name="connsiteX57" fmla="*/ 12908408 w 15843580"/>
              <a:gd name="connsiteY57" fmla="*/ 2590199 h 2890949"/>
              <a:gd name="connsiteX58" fmla="*/ 12974527 w 15843580"/>
              <a:gd name="connsiteY58" fmla="*/ 2564611 h 2890949"/>
              <a:gd name="connsiteX59" fmla="*/ 13106763 w 15843580"/>
              <a:gd name="connsiteY59" fmla="*/ 2513060 h 2890949"/>
              <a:gd name="connsiteX60" fmla="*/ 13236572 w 15843580"/>
              <a:gd name="connsiteY60" fmla="*/ 2455534 h 2890949"/>
              <a:gd name="connsiteX61" fmla="*/ 13492081 w 15843580"/>
              <a:gd name="connsiteY61" fmla="*/ 2331889 h 2890949"/>
              <a:gd name="connsiteX62" fmla="*/ 13616659 w 15843580"/>
              <a:gd name="connsiteY62" fmla="*/ 2263902 h 2890949"/>
              <a:gd name="connsiteX63" fmla="*/ 13740119 w 15843580"/>
              <a:gd name="connsiteY63" fmla="*/ 2194049 h 2890949"/>
              <a:gd name="connsiteX64" fmla="*/ 13860028 w 15843580"/>
              <a:gd name="connsiteY64" fmla="*/ 2118218 h 2890949"/>
              <a:gd name="connsiteX65" fmla="*/ 13978817 w 15843580"/>
              <a:gd name="connsiteY65" fmla="*/ 2040706 h 2890949"/>
              <a:gd name="connsiteX66" fmla="*/ 14094992 w 15843580"/>
              <a:gd name="connsiteY66" fmla="*/ 1959085 h 2890949"/>
              <a:gd name="connsiteX67" fmla="*/ 14152704 w 15843580"/>
              <a:gd name="connsiteY67" fmla="*/ 1917808 h 2890949"/>
              <a:gd name="connsiteX68" fmla="*/ 14208737 w 15843580"/>
              <a:gd name="connsiteY68" fmla="*/ 1874103 h 2890949"/>
              <a:gd name="connsiteX69" fmla="*/ 14320615 w 15843580"/>
              <a:gd name="connsiteY69" fmla="*/ 1786879 h 2890949"/>
              <a:gd name="connsiteX70" fmla="*/ 14428572 w 15843580"/>
              <a:gd name="connsiteY70" fmla="*/ 1694798 h 2890949"/>
              <a:gd name="connsiteX71" fmla="*/ 14482363 w 15843580"/>
              <a:gd name="connsiteY71" fmla="*/ 1648478 h 2890949"/>
              <a:gd name="connsiteX72" fmla="*/ 14535221 w 15843580"/>
              <a:gd name="connsiteY72" fmla="*/ 1601224 h 2890949"/>
              <a:gd name="connsiteX73" fmla="*/ 14637947 w 15843580"/>
              <a:gd name="connsiteY73" fmla="*/ 1503354 h 2890949"/>
              <a:gd name="connsiteX74" fmla="*/ 14689310 w 15843580"/>
              <a:gd name="connsiteY74" fmla="*/ 1454419 h 2890949"/>
              <a:gd name="connsiteX75" fmla="*/ 14739553 w 15843580"/>
              <a:gd name="connsiteY75" fmla="*/ 1404363 h 2890949"/>
              <a:gd name="connsiteX76" fmla="*/ 14839851 w 15843580"/>
              <a:gd name="connsiteY76" fmla="*/ 1304065 h 2890949"/>
              <a:gd name="connsiteX77" fmla="*/ 15040635 w 15843580"/>
              <a:gd name="connsiteY77" fmla="*/ 1103281 h 2890949"/>
              <a:gd name="connsiteX78" fmla="*/ 15843581 w 15843580"/>
              <a:gd name="connsiteY78" fmla="*/ 300335 h 289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5843580" h="2890949">
                <a:moveTo>
                  <a:pt x="0" y="2173690"/>
                </a:moveTo>
                <a:lnTo>
                  <a:pt x="401380" y="1772310"/>
                </a:lnTo>
                <a:lnTo>
                  <a:pt x="602163" y="1571527"/>
                </a:lnTo>
                <a:cubicBezTo>
                  <a:pt x="669216" y="1504661"/>
                  <a:pt x="735334" y="1437048"/>
                  <a:pt x="804628" y="1372611"/>
                </a:cubicBezTo>
                <a:cubicBezTo>
                  <a:pt x="1077880" y="1110939"/>
                  <a:pt x="1379895" y="878777"/>
                  <a:pt x="1706005" y="686399"/>
                </a:cubicBezTo>
                <a:cubicBezTo>
                  <a:pt x="2032301" y="494581"/>
                  <a:pt x="2380263" y="339744"/>
                  <a:pt x="2741113" y="225811"/>
                </a:cubicBezTo>
                <a:cubicBezTo>
                  <a:pt x="2785752" y="209935"/>
                  <a:pt x="2831699" y="198916"/>
                  <a:pt x="2877272" y="185841"/>
                </a:cubicBezTo>
                <a:lnTo>
                  <a:pt x="3013992" y="147926"/>
                </a:lnTo>
                <a:lnTo>
                  <a:pt x="3152392" y="116735"/>
                </a:lnTo>
                <a:cubicBezTo>
                  <a:pt x="3198712" y="106835"/>
                  <a:pt x="3244472" y="94695"/>
                  <a:pt x="3291353" y="87598"/>
                </a:cubicBezTo>
                <a:lnTo>
                  <a:pt x="3431247" y="63317"/>
                </a:lnTo>
                <a:cubicBezTo>
                  <a:pt x="3454594" y="59581"/>
                  <a:pt x="3477755" y="54538"/>
                  <a:pt x="3501288" y="51737"/>
                </a:cubicBezTo>
                <a:lnTo>
                  <a:pt x="3571703" y="42958"/>
                </a:lnTo>
                <a:lnTo>
                  <a:pt x="3712531" y="25588"/>
                </a:lnTo>
                <a:cubicBezTo>
                  <a:pt x="3759598" y="20359"/>
                  <a:pt x="3806852" y="18117"/>
                  <a:pt x="3853920" y="14382"/>
                </a:cubicBezTo>
                <a:lnTo>
                  <a:pt x="3924708" y="9152"/>
                </a:lnTo>
                <a:cubicBezTo>
                  <a:pt x="3948241" y="7471"/>
                  <a:pt x="3971962" y="5230"/>
                  <a:pt x="3995496" y="5043"/>
                </a:cubicBezTo>
                <a:lnTo>
                  <a:pt x="4137445" y="1681"/>
                </a:lnTo>
                <a:lnTo>
                  <a:pt x="4208419" y="0"/>
                </a:lnTo>
                <a:cubicBezTo>
                  <a:pt x="4232140" y="0"/>
                  <a:pt x="4255673" y="934"/>
                  <a:pt x="4279394" y="1494"/>
                </a:cubicBezTo>
                <a:lnTo>
                  <a:pt x="4421343" y="5043"/>
                </a:lnTo>
                <a:lnTo>
                  <a:pt x="4456830" y="5977"/>
                </a:lnTo>
                <a:cubicBezTo>
                  <a:pt x="4468597" y="6537"/>
                  <a:pt x="4480364" y="7658"/>
                  <a:pt x="4492131" y="8405"/>
                </a:cubicBezTo>
                <a:lnTo>
                  <a:pt x="4562919" y="13821"/>
                </a:lnTo>
                <a:lnTo>
                  <a:pt x="4704494" y="24654"/>
                </a:lnTo>
                <a:lnTo>
                  <a:pt x="4845323" y="42211"/>
                </a:lnTo>
                <a:cubicBezTo>
                  <a:pt x="4892203" y="48375"/>
                  <a:pt x="4939458" y="52671"/>
                  <a:pt x="4985778" y="62009"/>
                </a:cubicBezTo>
                <a:cubicBezTo>
                  <a:pt x="5359328" y="122338"/>
                  <a:pt x="5726155" y="225064"/>
                  <a:pt x="6076732" y="367574"/>
                </a:cubicBezTo>
                <a:cubicBezTo>
                  <a:pt x="6427122" y="510644"/>
                  <a:pt x="6759769" y="696485"/>
                  <a:pt x="7068134" y="915572"/>
                </a:cubicBezTo>
                <a:cubicBezTo>
                  <a:pt x="7146767" y="968243"/>
                  <a:pt x="7219422" y="1029131"/>
                  <a:pt x="7294693" y="1086658"/>
                </a:cubicBezTo>
                <a:cubicBezTo>
                  <a:pt x="7332608" y="1114861"/>
                  <a:pt x="7367535" y="1146987"/>
                  <a:pt x="7403583" y="1177618"/>
                </a:cubicBezTo>
                <a:lnTo>
                  <a:pt x="7511165" y="1270258"/>
                </a:lnTo>
                <a:lnTo>
                  <a:pt x="7716618" y="1465999"/>
                </a:lnTo>
                <a:lnTo>
                  <a:pt x="7819531" y="1563869"/>
                </a:lnTo>
                <a:lnTo>
                  <a:pt x="7870894" y="1612804"/>
                </a:lnTo>
                <a:cubicBezTo>
                  <a:pt x="7888264" y="1628867"/>
                  <a:pt x="7906568" y="1643809"/>
                  <a:pt x="7924312" y="1659498"/>
                </a:cubicBezTo>
                <a:cubicBezTo>
                  <a:pt x="8208397" y="1909590"/>
                  <a:pt x="8520872" y="2127183"/>
                  <a:pt x="8853892" y="2307234"/>
                </a:cubicBezTo>
                <a:cubicBezTo>
                  <a:pt x="9187660" y="2485978"/>
                  <a:pt x="9542346" y="2624752"/>
                  <a:pt x="9907678" y="2723370"/>
                </a:cubicBezTo>
                <a:lnTo>
                  <a:pt x="9976037" y="2742234"/>
                </a:lnTo>
                <a:cubicBezTo>
                  <a:pt x="9999011" y="2748211"/>
                  <a:pt x="10022171" y="2752880"/>
                  <a:pt x="10045144" y="2758110"/>
                </a:cubicBezTo>
                <a:lnTo>
                  <a:pt x="10183544" y="2789301"/>
                </a:lnTo>
                <a:lnTo>
                  <a:pt x="10218098" y="2797146"/>
                </a:lnTo>
                <a:lnTo>
                  <a:pt x="10253025" y="2803309"/>
                </a:lnTo>
                <a:lnTo>
                  <a:pt x="10322879" y="2815450"/>
                </a:lnTo>
                <a:cubicBezTo>
                  <a:pt x="10369573" y="2823481"/>
                  <a:pt x="10416080" y="2831886"/>
                  <a:pt x="10462773" y="2839357"/>
                </a:cubicBezTo>
                <a:lnTo>
                  <a:pt x="10603603" y="2856727"/>
                </a:lnTo>
                <a:cubicBezTo>
                  <a:pt x="10650669" y="2862330"/>
                  <a:pt x="10697363" y="2869241"/>
                  <a:pt x="10744618" y="2871856"/>
                </a:cubicBezTo>
                <a:cubicBezTo>
                  <a:pt x="10838939" y="2878019"/>
                  <a:pt x="10933260" y="2888292"/>
                  <a:pt x="11027955" y="2888292"/>
                </a:cubicBezTo>
                <a:cubicBezTo>
                  <a:pt x="11406175" y="2900246"/>
                  <a:pt x="11785890" y="2872042"/>
                  <a:pt x="12157572" y="2800134"/>
                </a:cubicBezTo>
                <a:cubicBezTo>
                  <a:pt x="12180918" y="2796585"/>
                  <a:pt x="12203893" y="2790795"/>
                  <a:pt x="12227052" y="2785566"/>
                </a:cubicBezTo>
                <a:lnTo>
                  <a:pt x="12296347" y="2769876"/>
                </a:lnTo>
                <a:cubicBezTo>
                  <a:pt x="12342479" y="2759044"/>
                  <a:pt x="12388799" y="2749892"/>
                  <a:pt x="12434559" y="2737751"/>
                </a:cubicBezTo>
                <a:lnTo>
                  <a:pt x="12571279" y="2699649"/>
                </a:lnTo>
                <a:lnTo>
                  <a:pt x="12639638" y="2680598"/>
                </a:lnTo>
                <a:cubicBezTo>
                  <a:pt x="12662239" y="2673874"/>
                  <a:pt x="12684652" y="2665843"/>
                  <a:pt x="12707065" y="2658745"/>
                </a:cubicBezTo>
                <a:lnTo>
                  <a:pt x="12841729" y="2614106"/>
                </a:lnTo>
                <a:lnTo>
                  <a:pt x="12875350" y="2602900"/>
                </a:lnTo>
                <a:lnTo>
                  <a:pt x="12908408" y="2590199"/>
                </a:lnTo>
                <a:lnTo>
                  <a:pt x="12974527" y="2564611"/>
                </a:lnTo>
                <a:cubicBezTo>
                  <a:pt x="13018606" y="2547427"/>
                  <a:pt x="13062872" y="2530804"/>
                  <a:pt x="13106763" y="2513060"/>
                </a:cubicBezTo>
                <a:lnTo>
                  <a:pt x="13236572" y="2455534"/>
                </a:lnTo>
                <a:cubicBezTo>
                  <a:pt x="13323983" y="2419113"/>
                  <a:pt x="13407098" y="2373726"/>
                  <a:pt x="13492081" y="2331889"/>
                </a:cubicBezTo>
                <a:cubicBezTo>
                  <a:pt x="13534853" y="2311530"/>
                  <a:pt x="13575383" y="2286876"/>
                  <a:pt x="13616659" y="2263902"/>
                </a:cubicBezTo>
                <a:lnTo>
                  <a:pt x="13740119" y="2194049"/>
                </a:lnTo>
                <a:lnTo>
                  <a:pt x="13860028" y="2118218"/>
                </a:lnTo>
                <a:cubicBezTo>
                  <a:pt x="13899811" y="2092443"/>
                  <a:pt x="13940715" y="2068722"/>
                  <a:pt x="13978817" y="2040706"/>
                </a:cubicBezTo>
                <a:lnTo>
                  <a:pt x="14094992" y="1959085"/>
                </a:lnTo>
                <a:cubicBezTo>
                  <a:pt x="14114229" y="1945264"/>
                  <a:pt x="14134027" y="1932376"/>
                  <a:pt x="14152704" y="1917808"/>
                </a:cubicBezTo>
                <a:lnTo>
                  <a:pt x="14208737" y="1874103"/>
                </a:lnTo>
                <a:lnTo>
                  <a:pt x="14320615" y="1786879"/>
                </a:lnTo>
                <a:cubicBezTo>
                  <a:pt x="14357410" y="1757181"/>
                  <a:pt x="14392524" y="1725429"/>
                  <a:pt x="14428572" y="1694798"/>
                </a:cubicBezTo>
                <a:lnTo>
                  <a:pt x="14482363" y="1648478"/>
                </a:lnTo>
                <a:cubicBezTo>
                  <a:pt x="14500294" y="1632976"/>
                  <a:pt x="14518411" y="1617847"/>
                  <a:pt x="14535221" y="1601224"/>
                </a:cubicBezTo>
                <a:lnTo>
                  <a:pt x="14637947" y="1503354"/>
                </a:lnTo>
                <a:lnTo>
                  <a:pt x="14689310" y="1454419"/>
                </a:lnTo>
                <a:lnTo>
                  <a:pt x="14739553" y="1404363"/>
                </a:lnTo>
                <a:lnTo>
                  <a:pt x="14839851" y="1304065"/>
                </a:lnTo>
                <a:lnTo>
                  <a:pt x="15040635" y="1103281"/>
                </a:lnTo>
                <a:lnTo>
                  <a:pt x="15843581" y="300335"/>
                </a:lnTo>
              </a:path>
            </a:pathLst>
          </a:custGeom>
          <a:noFill/>
          <a:ln w="8890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206D562-1AF3-7F86-BF28-6867952FD1D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7086" y="6444343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practischestudie.nl</a:t>
            </a:r>
          </a:p>
        </p:txBody>
      </p:sp>
      <p:sp>
        <p:nvSpPr>
          <p:cNvPr id="16" name="Content Placeholder 43">
            <a:extLst>
              <a:ext uri="{FF2B5EF4-FFF2-40B4-BE49-F238E27FC236}">
                <a16:creationId xmlns:a16="http://schemas.microsoft.com/office/drawing/2014/main" id="{284E4D98-A6D3-8901-6A91-D55A1BFE65A6}"/>
              </a:ext>
            </a:extLst>
          </p:cNvPr>
          <p:cNvSpPr txBox="1">
            <a:spLocks/>
          </p:cNvSpPr>
          <p:nvPr/>
        </p:nvSpPr>
        <p:spPr>
          <a:xfrm>
            <a:off x="4688242" y="1825625"/>
            <a:ext cx="710316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1"/>
              </a:buClr>
              <a:buFont typeface="Arial" panose="020B0604020202020204" pitchFamily="34" charset="0"/>
              <a:buBlip>
                <a:blip r:embed="rId2"/>
              </a:buBlip>
            </a:pPr>
            <a:r>
              <a:rPr lang="nl-NL" dirty="0"/>
              <a:t>PS </a:t>
            </a:r>
            <a:r>
              <a:rPr lang="nl-NL" dirty="0" err="1"/>
              <a:t>LaTeX</a:t>
            </a:r>
            <a:r>
              <a:rPr lang="nl-NL" dirty="0"/>
              <a:t> training - TU Delft template (wel getweakt).zip</a:t>
            </a:r>
          </a:p>
          <a:p>
            <a:pPr>
              <a:buClr>
                <a:schemeClr val="accent1"/>
              </a:buClr>
              <a:buFont typeface="Arial" panose="020B0604020202020204" pitchFamily="34" charset="0"/>
              <a:buBlip>
                <a:blip r:embed="rId2"/>
              </a:buBlip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154351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C1DC90-69E6-DAC6-A247-3B93BA7A9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39E5DA9D-08CE-1D46-49D3-37FFBC5AC5D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2646014" y="1696975"/>
            <a:ext cx="15844701" cy="2892027"/>
          </a:xfrm>
          <a:custGeom>
            <a:avLst/>
            <a:gdLst>
              <a:gd name="connsiteX0" fmla="*/ 0 w 15844701"/>
              <a:gd name="connsiteY0" fmla="*/ 2511753 h 2892027"/>
              <a:gd name="connsiteX1" fmla="*/ 401380 w 15844701"/>
              <a:gd name="connsiteY1" fmla="*/ 2110373 h 2892027"/>
              <a:gd name="connsiteX2" fmla="*/ 602163 w 15844701"/>
              <a:gd name="connsiteY2" fmla="*/ 1909590 h 2892027"/>
              <a:gd name="connsiteX3" fmla="*/ 702462 w 15844701"/>
              <a:gd name="connsiteY3" fmla="*/ 1809291 h 2892027"/>
              <a:gd name="connsiteX4" fmla="*/ 727489 w 15844701"/>
              <a:gd name="connsiteY4" fmla="*/ 1784264 h 2892027"/>
              <a:gd name="connsiteX5" fmla="*/ 741871 w 15844701"/>
              <a:gd name="connsiteY5" fmla="*/ 1770256 h 2892027"/>
              <a:gd name="connsiteX6" fmla="*/ 757747 w 15844701"/>
              <a:gd name="connsiteY6" fmla="*/ 1755127 h 2892027"/>
              <a:gd name="connsiteX7" fmla="*/ 821064 w 15844701"/>
              <a:gd name="connsiteY7" fmla="*/ 1694612 h 2892027"/>
              <a:gd name="connsiteX8" fmla="*/ 1934244 w 15844701"/>
              <a:gd name="connsiteY8" fmla="*/ 847399 h 2892027"/>
              <a:gd name="connsiteX9" fmla="*/ 3212347 w 15844701"/>
              <a:gd name="connsiteY9" fmla="*/ 278669 h 2892027"/>
              <a:gd name="connsiteX10" fmla="*/ 3380445 w 15844701"/>
              <a:gd name="connsiteY10" fmla="*/ 229173 h 2892027"/>
              <a:gd name="connsiteX11" fmla="*/ 3549476 w 15844701"/>
              <a:gd name="connsiteY11" fmla="*/ 182666 h 2892027"/>
              <a:gd name="connsiteX12" fmla="*/ 3720376 w 15844701"/>
              <a:gd name="connsiteY12" fmla="*/ 143817 h 2892027"/>
              <a:gd name="connsiteX13" fmla="*/ 3891835 w 15844701"/>
              <a:gd name="connsiteY13" fmla="*/ 107956 h 2892027"/>
              <a:gd name="connsiteX14" fmla="*/ 4064602 w 15844701"/>
              <a:gd name="connsiteY14" fmla="*/ 77885 h 2892027"/>
              <a:gd name="connsiteX15" fmla="*/ 4151079 w 15844701"/>
              <a:gd name="connsiteY15" fmla="*/ 63877 h 2892027"/>
              <a:gd name="connsiteX16" fmla="*/ 4238117 w 15844701"/>
              <a:gd name="connsiteY16" fmla="*/ 52857 h 2892027"/>
              <a:gd name="connsiteX17" fmla="*/ 4412191 w 15844701"/>
              <a:gd name="connsiteY17" fmla="*/ 31565 h 2892027"/>
              <a:gd name="connsiteX18" fmla="*/ 4586826 w 15844701"/>
              <a:gd name="connsiteY18" fmla="*/ 17370 h 2892027"/>
              <a:gd name="connsiteX19" fmla="*/ 4674236 w 15844701"/>
              <a:gd name="connsiteY19" fmla="*/ 11020 h 2892027"/>
              <a:gd name="connsiteX20" fmla="*/ 4761648 w 15844701"/>
              <a:gd name="connsiteY20" fmla="*/ 6164 h 2892027"/>
              <a:gd name="connsiteX21" fmla="*/ 4936842 w 15844701"/>
              <a:gd name="connsiteY21" fmla="*/ 1868 h 2892027"/>
              <a:gd name="connsiteX22" fmla="*/ 5024440 w 15844701"/>
              <a:gd name="connsiteY22" fmla="*/ 0 h 2892027"/>
              <a:gd name="connsiteX23" fmla="*/ 5112038 w 15844701"/>
              <a:gd name="connsiteY23" fmla="*/ 1494 h 2892027"/>
              <a:gd name="connsiteX24" fmla="*/ 5287233 w 15844701"/>
              <a:gd name="connsiteY24" fmla="*/ 6164 h 2892027"/>
              <a:gd name="connsiteX25" fmla="*/ 5330938 w 15844701"/>
              <a:gd name="connsiteY25" fmla="*/ 7471 h 2892027"/>
              <a:gd name="connsiteX26" fmla="*/ 5374644 w 15844701"/>
              <a:gd name="connsiteY26" fmla="*/ 10459 h 2892027"/>
              <a:gd name="connsiteX27" fmla="*/ 5462055 w 15844701"/>
              <a:gd name="connsiteY27" fmla="*/ 16810 h 2892027"/>
              <a:gd name="connsiteX28" fmla="*/ 5636876 w 15844701"/>
              <a:gd name="connsiteY28" fmla="*/ 30444 h 2892027"/>
              <a:gd name="connsiteX29" fmla="*/ 5810764 w 15844701"/>
              <a:gd name="connsiteY29" fmla="*/ 51923 h 2892027"/>
              <a:gd name="connsiteX30" fmla="*/ 5984278 w 15844701"/>
              <a:gd name="connsiteY30" fmla="*/ 76391 h 2892027"/>
              <a:gd name="connsiteX31" fmla="*/ 7331488 w 15844701"/>
              <a:gd name="connsiteY31" fmla="*/ 453677 h 2892027"/>
              <a:gd name="connsiteX32" fmla="*/ 8555986 w 15844701"/>
              <a:gd name="connsiteY32" fmla="*/ 1130364 h 2892027"/>
              <a:gd name="connsiteX33" fmla="*/ 8835588 w 15844701"/>
              <a:gd name="connsiteY33" fmla="*/ 1341606 h 2892027"/>
              <a:gd name="connsiteX34" fmla="*/ 8970253 w 15844701"/>
              <a:gd name="connsiteY34" fmla="*/ 1453858 h 2892027"/>
              <a:gd name="connsiteX35" fmla="*/ 9102864 w 15844701"/>
              <a:gd name="connsiteY35" fmla="*/ 1568538 h 2892027"/>
              <a:gd name="connsiteX36" fmla="*/ 9230244 w 15844701"/>
              <a:gd name="connsiteY36" fmla="*/ 1689008 h 2892027"/>
              <a:gd name="connsiteX37" fmla="*/ 9346979 w 15844701"/>
              <a:gd name="connsiteY37" fmla="*/ 1800887 h 2892027"/>
              <a:gd name="connsiteX38" fmla="*/ 9425797 w 15844701"/>
              <a:gd name="connsiteY38" fmla="*/ 1875597 h 2892027"/>
              <a:gd name="connsiteX39" fmla="*/ 9465021 w 15844701"/>
              <a:gd name="connsiteY39" fmla="*/ 1913138 h 2892027"/>
              <a:gd name="connsiteX40" fmla="*/ 9506111 w 15844701"/>
              <a:gd name="connsiteY40" fmla="*/ 1948626 h 2892027"/>
              <a:gd name="connsiteX41" fmla="*/ 10217164 w 15844701"/>
              <a:gd name="connsiteY41" fmla="*/ 2444327 h 2892027"/>
              <a:gd name="connsiteX42" fmla="*/ 11023659 w 15844701"/>
              <a:gd name="connsiteY42" fmla="*/ 2762592 h 2892027"/>
              <a:gd name="connsiteX43" fmla="*/ 11075957 w 15844701"/>
              <a:gd name="connsiteY43" fmla="*/ 2777348 h 2892027"/>
              <a:gd name="connsiteX44" fmla="*/ 11129001 w 15844701"/>
              <a:gd name="connsiteY44" fmla="*/ 2789301 h 2892027"/>
              <a:gd name="connsiteX45" fmla="*/ 11234902 w 15844701"/>
              <a:gd name="connsiteY45" fmla="*/ 2813208 h 2892027"/>
              <a:gd name="connsiteX46" fmla="*/ 11261425 w 15844701"/>
              <a:gd name="connsiteY46" fmla="*/ 2819372 h 2892027"/>
              <a:gd name="connsiteX47" fmla="*/ 11288134 w 15844701"/>
              <a:gd name="connsiteY47" fmla="*/ 2823855 h 2892027"/>
              <a:gd name="connsiteX48" fmla="*/ 11341738 w 15844701"/>
              <a:gd name="connsiteY48" fmla="*/ 2833006 h 2892027"/>
              <a:gd name="connsiteX49" fmla="*/ 11448760 w 15844701"/>
              <a:gd name="connsiteY49" fmla="*/ 2851684 h 2892027"/>
              <a:gd name="connsiteX50" fmla="*/ 11556529 w 15844701"/>
              <a:gd name="connsiteY50" fmla="*/ 2864758 h 2892027"/>
              <a:gd name="connsiteX51" fmla="*/ 11664485 w 15844701"/>
              <a:gd name="connsiteY51" fmla="*/ 2876338 h 2892027"/>
              <a:gd name="connsiteX52" fmla="*/ 11881332 w 15844701"/>
              <a:gd name="connsiteY52" fmla="*/ 2888852 h 2892027"/>
              <a:gd name="connsiteX53" fmla="*/ 11989848 w 15844701"/>
              <a:gd name="connsiteY53" fmla="*/ 2891654 h 2892027"/>
              <a:gd name="connsiteX54" fmla="*/ 12004229 w 15844701"/>
              <a:gd name="connsiteY54" fmla="*/ 2892027 h 2892027"/>
              <a:gd name="connsiteX55" fmla="*/ 12021973 w 15844701"/>
              <a:gd name="connsiteY55" fmla="*/ 2892027 h 2892027"/>
              <a:gd name="connsiteX56" fmla="*/ 12052230 w 15844701"/>
              <a:gd name="connsiteY56" fmla="*/ 2891467 h 2892027"/>
              <a:gd name="connsiteX57" fmla="*/ 12106583 w 15844701"/>
              <a:gd name="connsiteY57" fmla="*/ 2889786 h 2892027"/>
              <a:gd name="connsiteX58" fmla="*/ 12215099 w 15844701"/>
              <a:gd name="connsiteY58" fmla="*/ 2887358 h 2892027"/>
              <a:gd name="connsiteX59" fmla="*/ 12323428 w 15844701"/>
              <a:gd name="connsiteY59" fmla="*/ 2879140 h 2892027"/>
              <a:gd name="connsiteX60" fmla="*/ 12377594 w 15844701"/>
              <a:gd name="connsiteY60" fmla="*/ 2875218 h 2892027"/>
              <a:gd name="connsiteX61" fmla="*/ 12404675 w 15844701"/>
              <a:gd name="connsiteY61" fmla="*/ 2873350 h 2892027"/>
              <a:gd name="connsiteX62" fmla="*/ 12431571 w 15844701"/>
              <a:gd name="connsiteY62" fmla="*/ 2869988 h 2892027"/>
              <a:gd name="connsiteX63" fmla="*/ 12539340 w 15844701"/>
              <a:gd name="connsiteY63" fmla="*/ 2856353 h 2892027"/>
              <a:gd name="connsiteX64" fmla="*/ 12593319 w 15844701"/>
              <a:gd name="connsiteY64" fmla="*/ 2849816 h 2892027"/>
              <a:gd name="connsiteX65" fmla="*/ 12646736 w 15844701"/>
              <a:gd name="connsiteY65" fmla="*/ 2840104 h 2892027"/>
              <a:gd name="connsiteX66" fmla="*/ 12753758 w 15844701"/>
              <a:gd name="connsiteY66" fmla="*/ 2821613 h 2892027"/>
              <a:gd name="connsiteX67" fmla="*/ 12806803 w 15844701"/>
              <a:gd name="connsiteY67" fmla="*/ 2810407 h 2892027"/>
              <a:gd name="connsiteX68" fmla="*/ 12859660 w 15844701"/>
              <a:gd name="connsiteY68" fmla="*/ 2798266 h 2892027"/>
              <a:gd name="connsiteX69" fmla="*/ 12965562 w 15844701"/>
              <a:gd name="connsiteY69" fmla="*/ 2773799 h 2892027"/>
              <a:gd name="connsiteX70" fmla="*/ 13070155 w 15844701"/>
              <a:gd name="connsiteY70" fmla="*/ 2744475 h 2892027"/>
              <a:gd name="connsiteX71" fmla="*/ 13122453 w 15844701"/>
              <a:gd name="connsiteY71" fmla="*/ 2730093 h 2892027"/>
              <a:gd name="connsiteX72" fmla="*/ 13174002 w 15844701"/>
              <a:gd name="connsiteY72" fmla="*/ 2713097 h 2892027"/>
              <a:gd name="connsiteX73" fmla="*/ 13277103 w 15844701"/>
              <a:gd name="connsiteY73" fmla="*/ 2679104 h 2892027"/>
              <a:gd name="connsiteX74" fmla="*/ 13302878 w 15844701"/>
              <a:gd name="connsiteY74" fmla="*/ 2670699 h 2892027"/>
              <a:gd name="connsiteX75" fmla="*/ 13328092 w 15844701"/>
              <a:gd name="connsiteY75" fmla="*/ 2660800 h 2892027"/>
              <a:gd name="connsiteX76" fmla="*/ 13378708 w 15844701"/>
              <a:gd name="connsiteY76" fmla="*/ 2641002 h 2892027"/>
              <a:gd name="connsiteX77" fmla="*/ 13479940 w 15844701"/>
              <a:gd name="connsiteY77" fmla="*/ 2601779 h 2892027"/>
              <a:gd name="connsiteX78" fmla="*/ 13579118 w 15844701"/>
              <a:gd name="connsiteY78" fmla="*/ 2557513 h 2892027"/>
              <a:gd name="connsiteX79" fmla="*/ 13774672 w 15844701"/>
              <a:gd name="connsiteY79" fmla="*/ 2463005 h 2892027"/>
              <a:gd name="connsiteX80" fmla="*/ 13869927 w 15844701"/>
              <a:gd name="connsiteY80" fmla="*/ 2410895 h 2892027"/>
              <a:gd name="connsiteX81" fmla="*/ 13964622 w 15844701"/>
              <a:gd name="connsiteY81" fmla="*/ 2357664 h 2892027"/>
              <a:gd name="connsiteX82" fmla="*/ 14056329 w 15844701"/>
              <a:gd name="connsiteY82" fmla="*/ 2299390 h 2892027"/>
              <a:gd name="connsiteX83" fmla="*/ 14147289 w 15844701"/>
              <a:gd name="connsiteY83" fmla="*/ 2240182 h 2892027"/>
              <a:gd name="connsiteX84" fmla="*/ 14236007 w 15844701"/>
              <a:gd name="connsiteY84" fmla="*/ 2177612 h 2892027"/>
              <a:gd name="connsiteX85" fmla="*/ 14280273 w 15844701"/>
              <a:gd name="connsiteY85" fmla="*/ 2146047 h 2892027"/>
              <a:gd name="connsiteX86" fmla="*/ 14323044 w 15844701"/>
              <a:gd name="connsiteY86" fmla="*/ 2112428 h 2892027"/>
              <a:gd name="connsiteX87" fmla="*/ 14408774 w 15844701"/>
              <a:gd name="connsiteY87" fmla="*/ 2045936 h 2892027"/>
              <a:gd name="connsiteX88" fmla="*/ 14491141 w 15844701"/>
              <a:gd name="connsiteY88" fmla="*/ 1975335 h 2892027"/>
              <a:gd name="connsiteX89" fmla="*/ 14532419 w 15844701"/>
              <a:gd name="connsiteY89" fmla="*/ 1940034 h 2892027"/>
              <a:gd name="connsiteX90" fmla="*/ 14572949 w 15844701"/>
              <a:gd name="connsiteY90" fmla="*/ 1903987 h 2892027"/>
              <a:gd name="connsiteX91" fmla="*/ 14651582 w 15844701"/>
              <a:gd name="connsiteY91" fmla="*/ 1828903 h 2892027"/>
              <a:gd name="connsiteX92" fmla="*/ 14691178 w 15844701"/>
              <a:gd name="connsiteY92" fmla="*/ 1791735 h 2892027"/>
              <a:gd name="connsiteX93" fmla="*/ 14740673 w 15844701"/>
              <a:gd name="connsiteY93" fmla="*/ 1742426 h 2892027"/>
              <a:gd name="connsiteX94" fmla="*/ 14840971 w 15844701"/>
              <a:gd name="connsiteY94" fmla="*/ 1642128 h 2892027"/>
              <a:gd name="connsiteX95" fmla="*/ 15041754 w 15844701"/>
              <a:gd name="connsiteY95" fmla="*/ 1441344 h 2892027"/>
              <a:gd name="connsiteX96" fmla="*/ 15844702 w 15844701"/>
              <a:gd name="connsiteY96" fmla="*/ 638398 h 289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844701" h="2892027">
                <a:moveTo>
                  <a:pt x="0" y="2511753"/>
                </a:moveTo>
                <a:lnTo>
                  <a:pt x="401380" y="2110373"/>
                </a:lnTo>
                <a:lnTo>
                  <a:pt x="602163" y="1909590"/>
                </a:lnTo>
                <a:lnTo>
                  <a:pt x="702462" y="1809291"/>
                </a:lnTo>
                <a:lnTo>
                  <a:pt x="727489" y="1784264"/>
                </a:lnTo>
                <a:lnTo>
                  <a:pt x="741871" y="1770256"/>
                </a:lnTo>
                <a:lnTo>
                  <a:pt x="757747" y="1755127"/>
                </a:lnTo>
                <a:lnTo>
                  <a:pt x="821064" y="1694612"/>
                </a:lnTo>
                <a:cubicBezTo>
                  <a:pt x="1158380" y="1371490"/>
                  <a:pt x="1531744" y="1084977"/>
                  <a:pt x="1934244" y="847399"/>
                </a:cubicBezTo>
                <a:cubicBezTo>
                  <a:pt x="2336932" y="610381"/>
                  <a:pt x="2766701" y="419124"/>
                  <a:pt x="3212347" y="278669"/>
                </a:cubicBezTo>
                <a:cubicBezTo>
                  <a:pt x="3267632" y="259431"/>
                  <a:pt x="3324225" y="245236"/>
                  <a:pt x="3380445" y="229173"/>
                </a:cubicBezTo>
                <a:lnTo>
                  <a:pt x="3549476" y="182666"/>
                </a:lnTo>
                <a:lnTo>
                  <a:pt x="3720376" y="143817"/>
                </a:lnTo>
                <a:cubicBezTo>
                  <a:pt x="3777529" y="131490"/>
                  <a:pt x="3834122" y="117108"/>
                  <a:pt x="3891835" y="107956"/>
                </a:cubicBezTo>
                <a:lnTo>
                  <a:pt x="4064602" y="77885"/>
                </a:lnTo>
                <a:cubicBezTo>
                  <a:pt x="4093366" y="73216"/>
                  <a:pt x="4122129" y="67426"/>
                  <a:pt x="4151079" y="63877"/>
                </a:cubicBezTo>
                <a:lnTo>
                  <a:pt x="4238117" y="52857"/>
                </a:lnTo>
                <a:lnTo>
                  <a:pt x="4412191" y="31565"/>
                </a:lnTo>
                <a:cubicBezTo>
                  <a:pt x="4470278" y="25215"/>
                  <a:pt x="4528552" y="22039"/>
                  <a:pt x="4586826" y="17370"/>
                </a:cubicBezTo>
                <a:lnTo>
                  <a:pt x="4674236" y="11020"/>
                </a:lnTo>
                <a:cubicBezTo>
                  <a:pt x="4703373" y="9152"/>
                  <a:pt x="4732510" y="6350"/>
                  <a:pt x="4761648" y="6164"/>
                </a:cubicBezTo>
                <a:lnTo>
                  <a:pt x="4936842" y="1868"/>
                </a:lnTo>
                <a:lnTo>
                  <a:pt x="5024440" y="0"/>
                </a:lnTo>
                <a:cubicBezTo>
                  <a:pt x="5053577" y="0"/>
                  <a:pt x="5082901" y="1121"/>
                  <a:pt x="5112038" y="1494"/>
                </a:cubicBezTo>
                <a:lnTo>
                  <a:pt x="5287233" y="6164"/>
                </a:lnTo>
                <a:lnTo>
                  <a:pt x="5330938" y="7471"/>
                </a:lnTo>
                <a:cubicBezTo>
                  <a:pt x="5345507" y="8218"/>
                  <a:pt x="5360075" y="9526"/>
                  <a:pt x="5374644" y="10459"/>
                </a:cubicBezTo>
                <a:lnTo>
                  <a:pt x="5462055" y="16810"/>
                </a:lnTo>
                <a:lnTo>
                  <a:pt x="5636876" y="30444"/>
                </a:lnTo>
                <a:lnTo>
                  <a:pt x="5810764" y="51923"/>
                </a:lnTo>
                <a:cubicBezTo>
                  <a:pt x="5868664" y="59581"/>
                  <a:pt x="5926938" y="65558"/>
                  <a:pt x="5984278" y="76391"/>
                </a:cubicBezTo>
                <a:cubicBezTo>
                  <a:pt x="6445799" y="150728"/>
                  <a:pt x="6898542" y="277735"/>
                  <a:pt x="7331488" y="453677"/>
                </a:cubicBezTo>
                <a:cubicBezTo>
                  <a:pt x="7764246" y="630366"/>
                  <a:pt x="8174965" y="859540"/>
                  <a:pt x="8555986" y="1130364"/>
                </a:cubicBezTo>
                <a:cubicBezTo>
                  <a:pt x="8652735" y="1195922"/>
                  <a:pt x="8743134" y="1270258"/>
                  <a:pt x="8835588" y="1341606"/>
                </a:cubicBezTo>
                <a:cubicBezTo>
                  <a:pt x="8882282" y="1376907"/>
                  <a:pt x="8925613" y="1415943"/>
                  <a:pt x="8970253" y="1453858"/>
                </a:cubicBezTo>
                <a:lnTo>
                  <a:pt x="9102864" y="1568538"/>
                </a:lnTo>
                <a:lnTo>
                  <a:pt x="9230244" y="1689008"/>
                </a:lnTo>
                <a:lnTo>
                  <a:pt x="9346979" y="1800887"/>
                </a:lnTo>
                <a:lnTo>
                  <a:pt x="9425797" y="1875597"/>
                </a:lnTo>
                <a:lnTo>
                  <a:pt x="9465021" y="1913138"/>
                </a:lnTo>
                <a:cubicBezTo>
                  <a:pt x="9478281" y="1925466"/>
                  <a:pt x="9492476" y="1936859"/>
                  <a:pt x="9506111" y="1948626"/>
                </a:cubicBezTo>
                <a:cubicBezTo>
                  <a:pt x="9723517" y="2139884"/>
                  <a:pt x="9962589" y="2306300"/>
                  <a:pt x="10217164" y="2444327"/>
                </a:cubicBezTo>
                <a:cubicBezTo>
                  <a:pt x="10472672" y="2581047"/>
                  <a:pt x="10744057" y="2686948"/>
                  <a:pt x="11023659" y="2762592"/>
                </a:cubicBezTo>
                <a:lnTo>
                  <a:pt x="11075957" y="2777348"/>
                </a:lnTo>
                <a:cubicBezTo>
                  <a:pt x="11093514" y="2781830"/>
                  <a:pt x="11111257" y="2785192"/>
                  <a:pt x="11129001" y="2789301"/>
                </a:cubicBezTo>
                <a:lnTo>
                  <a:pt x="11234902" y="2813208"/>
                </a:lnTo>
                <a:lnTo>
                  <a:pt x="11261425" y="2819372"/>
                </a:lnTo>
                <a:lnTo>
                  <a:pt x="11288134" y="2823855"/>
                </a:lnTo>
                <a:lnTo>
                  <a:pt x="11341738" y="2833006"/>
                </a:lnTo>
                <a:lnTo>
                  <a:pt x="11448760" y="2851684"/>
                </a:lnTo>
                <a:lnTo>
                  <a:pt x="11556529" y="2864758"/>
                </a:lnTo>
                <a:cubicBezTo>
                  <a:pt x="11592390" y="2869054"/>
                  <a:pt x="11628252" y="2874844"/>
                  <a:pt x="11664485" y="2876338"/>
                </a:cubicBezTo>
                <a:cubicBezTo>
                  <a:pt x="11736768" y="2880448"/>
                  <a:pt x="11808676" y="2889413"/>
                  <a:pt x="11881332" y="2888852"/>
                </a:cubicBezTo>
                <a:lnTo>
                  <a:pt x="11989848" y="2891654"/>
                </a:lnTo>
                <a:cubicBezTo>
                  <a:pt x="11994704" y="2891654"/>
                  <a:pt x="11998066" y="2892027"/>
                  <a:pt x="12004229" y="2892027"/>
                </a:cubicBezTo>
                <a:lnTo>
                  <a:pt x="12021973" y="2892027"/>
                </a:lnTo>
                <a:cubicBezTo>
                  <a:pt x="12035047" y="2892027"/>
                  <a:pt x="12043079" y="2891654"/>
                  <a:pt x="12052230" y="2891467"/>
                </a:cubicBezTo>
                <a:lnTo>
                  <a:pt x="12106583" y="2889786"/>
                </a:lnTo>
                <a:lnTo>
                  <a:pt x="12215099" y="2887358"/>
                </a:lnTo>
                <a:cubicBezTo>
                  <a:pt x="12251146" y="2885117"/>
                  <a:pt x="12287194" y="2881755"/>
                  <a:pt x="12323428" y="2879140"/>
                </a:cubicBezTo>
                <a:lnTo>
                  <a:pt x="12377594" y="2875218"/>
                </a:lnTo>
                <a:lnTo>
                  <a:pt x="12404675" y="2873350"/>
                </a:lnTo>
                <a:lnTo>
                  <a:pt x="12431571" y="2869988"/>
                </a:lnTo>
                <a:lnTo>
                  <a:pt x="12539340" y="2856353"/>
                </a:lnTo>
                <a:lnTo>
                  <a:pt x="12593319" y="2849816"/>
                </a:lnTo>
                <a:lnTo>
                  <a:pt x="12646736" y="2840104"/>
                </a:lnTo>
                <a:lnTo>
                  <a:pt x="12753758" y="2821613"/>
                </a:lnTo>
                <a:cubicBezTo>
                  <a:pt x="12771689" y="2819185"/>
                  <a:pt x="12789246" y="2814516"/>
                  <a:pt x="12806803" y="2810407"/>
                </a:cubicBezTo>
                <a:lnTo>
                  <a:pt x="12859660" y="2798266"/>
                </a:lnTo>
                <a:cubicBezTo>
                  <a:pt x="12894774" y="2789861"/>
                  <a:pt x="12930448" y="2783324"/>
                  <a:pt x="12965562" y="2773799"/>
                </a:cubicBezTo>
                <a:lnTo>
                  <a:pt x="13070155" y="2744475"/>
                </a:lnTo>
                <a:lnTo>
                  <a:pt x="13122453" y="2730093"/>
                </a:lnTo>
                <a:cubicBezTo>
                  <a:pt x="13139823" y="2725050"/>
                  <a:pt x="13156819" y="2718700"/>
                  <a:pt x="13174002" y="2713097"/>
                </a:cubicBezTo>
                <a:lnTo>
                  <a:pt x="13277103" y="2679104"/>
                </a:lnTo>
                <a:lnTo>
                  <a:pt x="13302878" y="2670699"/>
                </a:lnTo>
                <a:lnTo>
                  <a:pt x="13328092" y="2660800"/>
                </a:lnTo>
                <a:lnTo>
                  <a:pt x="13378708" y="2641002"/>
                </a:lnTo>
                <a:cubicBezTo>
                  <a:pt x="13412328" y="2627741"/>
                  <a:pt x="13446508" y="2615413"/>
                  <a:pt x="13479940" y="2601779"/>
                </a:cubicBezTo>
                <a:lnTo>
                  <a:pt x="13579118" y="2557513"/>
                </a:lnTo>
                <a:cubicBezTo>
                  <a:pt x="13646357" y="2530244"/>
                  <a:pt x="13709488" y="2494570"/>
                  <a:pt x="13774672" y="2463005"/>
                </a:cubicBezTo>
                <a:cubicBezTo>
                  <a:pt x="13807545" y="2447876"/>
                  <a:pt x="13838362" y="2428451"/>
                  <a:pt x="13869927" y="2410895"/>
                </a:cubicBezTo>
                <a:lnTo>
                  <a:pt x="13964622" y="2357664"/>
                </a:lnTo>
                <a:lnTo>
                  <a:pt x="14056329" y="2299390"/>
                </a:lnTo>
                <a:cubicBezTo>
                  <a:pt x="14086587" y="2279592"/>
                  <a:pt x="14118338" y="2262035"/>
                  <a:pt x="14147289" y="2240182"/>
                </a:cubicBezTo>
                <a:lnTo>
                  <a:pt x="14236007" y="2177612"/>
                </a:lnTo>
                <a:cubicBezTo>
                  <a:pt x="14250762" y="2166966"/>
                  <a:pt x="14266078" y="2157441"/>
                  <a:pt x="14280273" y="2146047"/>
                </a:cubicBezTo>
                <a:lnTo>
                  <a:pt x="14323044" y="2112428"/>
                </a:lnTo>
                <a:lnTo>
                  <a:pt x="14408774" y="2045936"/>
                </a:lnTo>
                <a:cubicBezTo>
                  <a:pt x="14436976" y="2023149"/>
                  <a:pt x="14463686" y="1998682"/>
                  <a:pt x="14491141" y="1975335"/>
                </a:cubicBezTo>
                <a:lnTo>
                  <a:pt x="14532419" y="1940034"/>
                </a:lnTo>
                <a:cubicBezTo>
                  <a:pt x="14546240" y="1928267"/>
                  <a:pt x="14560248" y="1916874"/>
                  <a:pt x="14572949" y="1903987"/>
                </a:cubicBezTo>
                <a:lnTo>
                  <a:pt x="14651582" y="1828903"/>
                </a:lnTo>
                <a:lnTo>
                  <a:pt x="14691178" y="1791735"/>
                </a:lnTo>
                <a:lnTo>
                  <a:pt x="14740673" y="1742426"/>
                </a:lnTo>
                <a:lnTo>
                  <a:pt x="14840971" y="1642128"/>
                </a:lnTo>
                <a:lnTo>
                  <a:pt x="15041754" y="1441344"/>
                </a:lnTo>
                <a:lnTo>
                  <a:pt x="15844702" y="638398"/>
                </a:lnTo>
              </a:path>
            </a:pathLst>
          </a:custGeom>
          <a:noFill/>
          <a:ln w="8890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nl-NL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09854B3-AE88-672E-02D0-BAD1C313901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012291" y="3861657"/>
            <a:ext cx="15844514" cy="2930503"/>
          </a:xfrm>
          <a:custGeom>
            <a:avLst/>
            <a:gdLst>
              <a:gd name="connsiteX0" fmla="*/ 0 w 15844514"/>
              <a:gd name="connsiteY0" fmla="*/ 1873916 h 2930503"/>
              <a:gd name="connsiteX1" fmla="*/ 401380 w 15844514"/>
              <a:gd name="connsiteY1" fmla="*/ 1472536 h 2930503"/>
              <a:gd name="connsiteX2" fmla="*/ 602163 w 15844514"/>
              <a:gd name="connsiteY2" fmla="*/ 1271752 h 2930503"/>
              <a:gd name="connsiteX3" fmla="*/ 702462 w 15844514"/>
              <a:gd name="connsiteY3" fmla="*/ 1171454 h 2930503"/>
              <a:gd name="connsiteX4" fmla="*/ 727489 w 15844514"/>
              <a:gd name="connsiteY4" fmla="*/ 1146426 h 2930503"/>
              <a:gd name="connsiteX5" fmla="*/ 738509 w 15844514"/>
              <a:gd name="connsiteY5" fmla="*/ 1135780 h 2930503"/>
              <a:gd name="connsiteX6" fmla="*/ 748408 w 15844514"/>
              <a:gd name="connsiteY6" fmla="*/ 1126441 h 2930503"/>
              <a:gd name="connsiteX7" fmla="*/ 787818 w 15844514"/>
              <a:gd name="connsiteY7" fmla="*/ 1089086 h 2930503"/>
              <a:gd name="connsiteX8" fmla="*/ 1477392 w 15844514"/>
              <a:gd name="connsiteY8" fmla="*/ 563874 h 2930503"/>
              <a:gd name="connsiteX9" fmla="*/ 2269506 w 15844514"/>
              <a:gd name="connsiteY9" fmla="*/ 211430 h 2930503"/>
              <a:gd name="connsiteX10" fmla="*/ 2373726 w 15844514"/>
              <a:gd name="connsiteY10" fmla="*/ 180985 h 2930503"/>
              <a:gd name="connsiteX11" fmla="*/ 2478320 w 15844514"/>
              <a:gd name="connsiteY11" fmla="*/ 151661 h 2930503"/>
              <a:gd name="connsiteX12" fmla="*/ 2584409 w 15844514"/>
              <a:gd name="connsiteY12" fmla="*/ 128128 h 2930503"/>
              <a:gd name="connsiteX13" fmla="*/ 2690684 w 15844514"/>
              <a:gd name="connsiteY13" fmla="*/ 105715 h 2930503"/>
              <a:gd name="connsiteX14" fmla="*/ 2797706 w 15844514"/>
              <a:gd name="connsiteY14" fmla="*/ 87224 h 2930503"/>
              <a:gd name="connsiteX15" fmla="*/ 2851310 w 15844514"/>
              <a:gd name="connsiteY15" fmla="*/ 78259 h 2930503"/>
              <a:gd name="connsiteX16" fmla="*/ 2905289 w 15844514"/>
              <a:gd name="connsiteY16" fmla="*/ 71909 h 2930503"/>
              <a:gd name="connsiteX17" fmla="*/ 3013058 w 15844514"/>
              <a:gd name="connsiteY17" fmla="*/ 58461 h 2930503"/>
              <a:gd name="connsiteX18" fmla="*/ 3121388 w 15844514"/>
              <a:gd name="connsiteY18" fmla="*/ 50056 h 2930503"/>
              <a:gd name="connsiteX19" fmla="*/ 3175552 w 15844514"/>
              <a:gd name="connsiteY19" fmla="*/ 45947 h 2930503"/>
              <a:gd name="connsiteX20" fmla="*/ 3229717 w 15844514"/>
              <a:gd name="connsiteY20" fmla="*/ 42771 h 2930503"/>
              <a:gd name="connsiteX21" fmla="*/ 3338233 w 15844514"/>
              <a:gd name="connsiteY21" fmla="*/ 40344 h 2930503"/>
              <a:gd name="connsiteX22" fmla="*/ 3392585 w 15844514"/>
              <a:gd name="connsiteY22" fmla="*/ 38849 h 2930503"/>
              <a:gd name="connsiteX23" fmla="*/ 3446937 w 15844514"/>
              <a:gd name="connsiteY23" fmla="*/ 40157 h 2930503"/>
              <a:gd name="connsiteX24" fmla="*/ 3555453 w 15844514"/>
              <a:gd name="connsiteY24" fmla="*/ 42771 h 2930503"/>
              <a:gd name="connsiteX25" fmla="*/ 3582536 w 15844514"/>
              <a:gd name="connsiteY25" fmla="*/ 43332 h 2930503"/>
              <a:gd name="connsiteX26" fmla="*/ 3609618 w 15844514"/>
              <a:gd name="connsiteY26" fmla="*/ 45387 h 2930503"/>
              <a:gd name="connsiteX27" fmla="*/ 3663782 w 15844514"/>
              <a:gd name="connsiteY27" fmla="*/ 49682 h 2930503"/>
              <a:gd name="connsiteX28" fmla="*/ 3772112 w 15844514"/>
              <a:gd name="connsiteY28" fmla="*/ 57527 h 2930503"/>
              <a:gd name="connsiteX29" fmla="*/ 3879881 w 15844514"/>
              <a:gd name="connsiteY29" fmla="*/ 71348 h 2930503"/>
              <a:gd name="connsiteX30" fmla="*/ 3987464 w 15844514"/>
              <a:gd name="connsiteY30" fmla="*/ 86290 h 2930503"/>
              <a:gd name="connsiteX31" fmla="*/ 4822349 w 15844514"/>
              <a:gd name="connsiteY31" fmla="*/ 319946 h 2930503"/>
              <a:gd name="connsiteX32" fmla="*/ 5580844 w 15844514"/>
              <a:gd name="connsiteY32" fmla="*/ 739443 h 2930503"/>
              <a:gd name="connsiteX33" fmla="*/ 5754171 w 15844514"/>
              <a:gd name="connsiteY33" fmla="*/ 870186 h 2930503"/>
              <a:gd name="connsiteX34" fmla="*/ 5837473 w 15844514"/>
              <a:gd name="connsiteY34" fmla="*/ 939853 h 2930503"/>
              <a:gd name="connsiteX35" fmla="*/ 5920027 w 15844514"/>
              <a:gd name="connsiteY35" fmla="*/ 1010454 h 2930503"/>
              <a:gd name="connsiteX36" fmla="*/ 6087005 w 15844514"/>
              <a:gd name="connsiteY36" fmla="*/ 1169773 h 2930503"/>
              <a:gd name="connsiteX37" fmla="*/ 6213824 w 15844514"/>
              <a:gd name="connsiteY37" fmla="*/ 1290804 h 2930503"/>
              <a:gd name="connsiteX38" fmla="*/ 6277515 w 15844514"/>
              <a:gd name="connsiteY38" fmla="*/ 1350945 h 2930503"/>
              <a:gd name="connsiteX39" fmla="*/ 6343447 w 15844514"/>
              <a:gd name="connsiteY39" fmla="*/ 1408659 h 2930503"/>
              <a:gd name="connsiteX40" fmla="*/ 7491367 w 15844514"/>
              <a:gd name="connsiteY40" fmla="*/ 2208430 h 2930503"/>
              <a:gd name="connsiteX41" fmla="*/ 8792443 w 15844514"/>
              <a:gd name="connsiteY41" fmla="*/ 2722435 h 2930503"/>
              <a:gd name="connsiteX42" fmla="*/ 8877052 w 15844514"/>
              <a:gd name="connsiteY42" fmla="*/ 2745596 h 2930503"/>
              <a:gd name="connsiteX43" fmla="*/ 8962409 w 15844514"/>
              <a:gd name="connsiteY43" fmla="*/ 2765581 h 2930503"/>
              <a:gd name="connsiteX44" fmla="*/ 9133494 w 15844514"/>
              <a:gd name="connsiteY44" fmla="*/ 2803870 h 2930503"/>
              <a:gd name="connsiteX45" fmla="*/ 9176266 w 15844514"/>
              <a:gd name="connsiteY45" fmla="*/ 2813395 h 2930503"/>
              <a:gd name="connsiteX46" fmla="*/ 9219412 w 15844514"/>
              <a:gd name="connsiteY46" fmla="*/ 2821053 h 2930503"/>
              <a:gd name="connsiteX47" fmla="*/ 9305702 w 15844514"/>
              <a:gd name="connsiteY47" fmla="*/ 2836182 h 2930503"/>
              <a:gd name="connsiteX48" fmla="*/ 9478469 w 15844514"/>
              <a:gd name="connsiteY48" fmla="*/ 2865505 h 2930503"/>
              <a:gd name="connsiteX49" fmla="*/ 9652357 w 15844514"/>
              <a:gd name="connsiteY49" fmla="*/ 2887358 h 2930503"/>
              <a:gd name="connsiteX50" fmla="*/ 9826617 w 15844514"/>
              <a:gd name="connsiteY50" fmla="*/ 2905849 h 2930503"/>
              <a:gd name="connsiteX51" fmla="*/ 10176448 w 15844514"/>
              <a:gd name="connsiteY51" fmla="*/ 2926207 h 2930503"/>
              <a:gd name="connsiteX52" fmla="*/ 10351643 w 15844514"/>
              <a:gd name="connsiteY52" fmla="*/ 2930129 h 2930503"/>
              <a:gd name="connsiteX53" fmla="*/ 10372749 w 15844514"/>
              <a:gd name="connsiteY53" fmla="*/ 2930503 h 2930503"/>
              <a:gd name="connsiteX54" fmla="*/ 10390491 w 15844514"/>
              <a:gd name="connsiteY54" fmla="*/ 2930503 h 2930503"/>
              <a:gd name="connsiteX55" fmla="*/ 10431208 w 15844514"/>
              <a:gd name="connsiteY55" fmla="*/ 2929943 h 2930503"/>
              <a:gd name="connsiteX56" fmla="*/ 10518806 w 15844514"/>
              <a:gd name="connsiteY56" fmla="*/ 2927888 h 2930503"/>
              <a:gd name="connsiteX57" fmla="*/ 10694001 w 15844514"/>
              <a:gd name="connsiteY57" fmla="*/ 2923032 h 2930503"/>
              <a:gd name="connsiteX58" fmla="*/ 10868824 w 15844514"/>
              <a:gd name="connsiteY58" fmla="*/ 2910705 h 2930503"/>
              <a:gd name="connsiteX59" fmla="*/ 10956234 w 15844514"/>
              <a:gd name="connsiteY59" fmla="*/ 2903981 h 2930503"/>
              <a:gd name="connsiteX60" fmla="*/ 10999939 w 15844514"/>
              <a:gd name="connsiteY60" fmla="*/ 2900432 h 2930503"/>
              <a:gd name="connsiteX61" fmla="*/ 11043458 w 15844514"/>
              <a:gd name="connsiteY61" fmla="*/ 2895390 h 2930503"/>
              <a:gd name="connsiteX62" fmla="*/ 11217346 w 15844514"/>
              <a:gd name="connsiteY62" fmla="*/ 2873724 h 2930503"/>
              <a:gd name="connsiteX63" fmla="*/ 11304197 w 15844514"/>
              <a:gd name="connsiteY63" fmla="*/ 2862330 h 2930503"/>
              <a:gd name="connsiteX64" fmla="*/ 11390487 w 15844514"/>
              <a:gd name="connsiteY64" fmla="*/ 2847388 h 2930503"/>
              <a:gd name="connsiteX65" fmla="*/ 11563067 w 15844514"/>
              <a:gd name="connsiteY65" fmla="*/ 2816944 h 2930503"/>
              <a:gd name="connsiteX66" fmla="*/ 11648796 w 15844514"/>
              <a:gd name="connsiteY66" fmla="*/ 2799200 h 2930503"/>
              <a:gd name="connsiteX67" fmla="*/ 11734339 w 15844514"/>
              <a:gd name="connsiteY67" fmla="*/ 2779963 h 2930503"/>
              <a:gd name="connsiteX68" fmla="*/ 11905052 w 15844514"/>
              <a:gd name="connsiteY68" fmla="*/ 2739992 h 2930503"/>
              <a:gd name="connsiteX69" fmla="*/ 12073896 w 15844514"/>
              <a:gd name="connsiteY69" fmla="*/ 2693299 h 2930503"/>
              <a:gd name="connsiteX70" fmla="*/ 12158319 w 15844514"/>
              <a:gd name="connsiteY70" fmla="*/ 2669578 h 2930503"/>
              <a:gd name="connsiteX71" fmla="*/ 12241621 w 15844514"/>
              <a:gd name="connsiteY71" fmla="*/ 2642683 h 2930503"/>
              <a:gd name="connsiteX72" fmla="*/ 12408038 w 15844514"/>
              <a:gd name="connsiteY72" fmla="*/ 2587397 h 2930503"/>
              <a:gd name="connsiteX73" fmla="*/ 12449501 w 15844514"/>
              <a:gd name="connsiteY73" fmla="*/ 2573389 h 2930503"/>
              <a:gd name="connsiteX74" fmla="*/ 12490405 w 15844514"/>
              <a:gd name="connsiteY74" fmla="*/ 2557700 h 2930503"/>
              <a:gd name="connsiteX75" fmla="*/ 12572213 w 15844514"/>
              <a:gd name="connsiteY75" fmla="*/ 2526322 h 2930503"/>
              <a:gd name="connsiteX76" fmla="*/ 12735455 w 15844514"/>
              <a:gd name="connsiteY76" fmla="*/ 2462445 h 2930503"/>
              <a:gd name="connsiteX77" fmla="*/ 12895707 w 15844514"/>
              <a:gd name="connsiteY77" fmla="*/ 2391657 h 2930503"/>
              <a:gd name="connsiteX78" fmla="*/ 13210984 w 15844514"/>
              <a:gd name="connsiteY78" fmla="*/ 2238875 h 2930503"/>
              <a:gd name="connsiteX79" fmla="*/ 13364887 w 15844514"/>
              <a:gd name="connsiteY79" fmla="*/ 2155012 h 2930503"/>
              <a:gd name="connsiteX80" fmla="*/ 13517296 w 15844514"/>
              <a:gd name="connsiteY80" fmla="*/ 2068349 h 2930503"/>
              <a:gd name="connsiteX81" fmla="*/ 13665595 w 15844514"/>
              <a:gd name="connsiteY81" fmla="*/ 1974961 h 2930503"/>
              <a:gd name="connsiteX82" fmla="*/ 13812213 w 15844514"/>
              <a:gd name="connsiteY82" fmla="*/ 1878959 h 2930503"/>
              <a:gd name="connsiteX83" fmla="*/ 13955657 w 15844514"/>
              <a:gd name="connsiteY83" fmla="*/ 1778100 h 2930503"/>
              <a:gd name="connsiteX84" fmla="*/ 14026818 w 15844514"/>
              <a:gd name="connsiteY84" fmla="*/ 1726924 h 2930503"/>
              <a:gd name="connsiteX85" fmla="*/ 14096112 w 15844514"/>
              <a:gd name="connsiteY85" fmla="*/ 1673319 h 2930503"/>
              <a:gd name="connsiteX86" fmla="*/ 14234139 w 15844514"/>
              <a:gd name="connsiteY86" fmla="*/ 1565363 h 2930503"/>
              <a:gd name="connsiteX87" fmla="*/ 14367683 w 15844514"/>
              <a:gd name="connsiteY87" fmla="*/ 1451804 h 2930503"/>
              <a:gd name="connsiteX88" fmla="*/ 14433988 w 15844514"/>
              <a:gd name="connsiteY88" fmla="*/ 1394464 h 2930503"/>
              <a:gd name="connsiteX89" fmla="*/ 14499173 w 15844514"/>
              <a:gd name="connsiteY89" fmla="*/ 1336003 h 2930503"/>
              <a:gd name="connsiteX90" fmla="*/ 14626180 w 15844514"/>
              <a:gd name="connsiteY90" fmla="*/ 1215346 h 2930503"/>
              <a:gd name="connsiteX91" fmla="*/ 14689497 w 15844514"/>
              <a:gd name="connsiteY91" fmla="*/ 1154831 h 2930503"/>
              <a:gd name="connsiteX92" fmla="*/ 14740486 w 15844514"/>
              <a:gd name="connsiteY92" fmla="*/ 1104028 h 2930503"/>
              <a:gd name="connsiteX93" fmla="*/ 14840785 w 15844514"/>
              <a:gd name="connsiteY93" fmla="*/ 1003730 h 2930503"/>
              <a:gd name="connsiteX94" fmla="*/ 15041568 w 15844514"/>
              <a:gd name="connsiteY94" fmla="*/ 802947 h 2930503"/>
              <a:gd name="connsiteX95" fmla="*/ 15844514 w 15844514"/>
              <a:gd name="connsiteY95" fmla="*/ 0 h 293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5844514" h="2930503">
                <a:moveTo>
                  <a:pt x="0" y="1873916"/>
                </a:moveTo>
                <a:lnTo>
                  <a:pt x="401380" y="1472536"/>
                </a:lnTo>
                <a:lnTo>
                  <a:pt x="602163" y="1271752"/>
                </a:lnTo>
                <a:lnTo>
                  <a:pt x="702462" y="1171454"/>
                </a:lnTo>
                <a:lnTo>
                  <a:pt x="727489" y="1146426"/>
                </a:lnTo>
                <a:cubicBezTo>
                  <a:pt x="731972" y="1141757"/>
                  <a:pt x="735334" y="1138769"/>
                  <a:pt x="738509" y="1135780"/>
                </a:cubicBezTo>
                <a:lnTo>
                  <a:pt x="748408" y="1126441"/>
                </a:lnTo>
                <a:lnTo>
                  <a:pt x="787818" y="1089086"/>
                </a:lnTo>
                <a:cubicBezTo>
                  <a:pt x="997006" y="889050"/>
                  <a:pt x="1227860" y="711053"/>
                  <a:pt x="1477392" y="563874"/>
                </a:cubicBezTo>
                <a:cubicBezTo>
                  <a:pt x="1727110" y="417256"/>
                  <a:pt x="1993452" y="298840"/>
                  <a:pt x="2269506" y="211430"/>
                </a:cubicBezTo>
                <a:cubicBezTo>
                  <a:pt x="2303499" y="198915"/>
                  <a:pt x="2338986" y="190884"/>
                  <a:pt x="2373726" y="180985"/>
                </a:cubicBezTo>
                <a:lnTo>
                  <a:pt x="2478320" y="151661"/>
                </a:lnTo>
                <a:lnTo>
                  <a:pt x="2584409" y="128128"/>
                </a:lnTo>
                <a:cubicBezTo>
                  <a:pt x="2619896" y="120657"/>
                  <a:pt x="2654636" y="110571"/>
                  <a:pt x="2690684" y="105715"/>
                </a:cubicBezTo>
                <a:lnTo>
                  <a:pt x="2797706" y="87224"/>
                </a:lnTo>
                <a:cubicBezTo>
                  <a:pt x="2815637" y="84236"/>
                  <a:pt x="2833193" y="80313"/>
                  <a:pt x="2851310" y="78259"/>
                </a:cubicBezTo>
                <a:lnTo>
                  <a:pt x="2905289" y="71909"/>
                </a:lnTo>
                <a:lnTo>
                  <a:pt x="3013058" y="58461"/>
                </a:lnTo>
                <a:cubicBezTo>
                  <a:pt x="3049106" y="54538"/>
                  <a:pt x="3085340" y="53231"/>
                  <a:pt x="3121388" y="50056"/>
                </a:cubicBezTo>
                <a:lnTo>
                  <a:pt x="3175552" y="45947"/>
                </a:lnTo>
                <a:cubicBezTo>
                  <a:pt x="3193670" y="44639"/>
                  <a:pt x="3211600" y="42585"/>
                  <a:pt x="3229717" y="42771"/>
                </a:cubicBezTo>
                <a:lnTo>
                  <a:pt x="3338233" y="40344"/>
                </a:lnTo>
                <a:lnTo>
                  <a:pt x="3392585" y="38849"/>
                </a:lnTo>
                <a:cubicBezTo>
                  <a:pt x="3410702" y="38849"/>
                  <a:pt x="3428819" y="39783"/>
                  <a:pt x="3446937" y="40157"/>
                </a:cubicBezTo>
                <a:lnTo>
                  <a:pt x="3555453" y="42771"/>
                </a:lnTo>
                <a:lnTo>
                  <a:pt x="3582536" y="43332"/>
                </a:lnTo>
                <a:cubicBezTo>
                  <a:pt x="3591501" y="43705"/>
                  <a:pt x="3600653" y="44826"/>
                  <a:pt x="3609618" y="45387"/>
                </a:cubicBezTo>
                <a:lnTo>
                  <a:pt x="3663782" y="49682"/>
                </a:lnTo>
                <a:lnTo>
                  <a:pt x="3772112" y="57527"/>
                </a:lnTo>
                <a:lnTo>
                  <a:pt x="3879881" y="71348"/>
                </a:lnTo>
                <a:cubicBezTo>
                  <a:pt x="3915743" y="76204"/>
                  <a:pt x="3951977" y="78819"/>
                  <a:pt x="3987464" y="86290"/>
                </a:cubicBezTo>
                <a:cubicBezTo>
                  <a:pt x="4273230" y="132611"/>
                  <a:pt x="4553767" y="211243"/>
                  <a:pt x="4822349" y="319946"/>
                </a:cubicBezTo>
                <a:cubicBezTo>
                  <a:pt x="5090559" y="429396"/>
                  <a:pt x="5344759" y="572093"/>
                  <a:pt x="5580844" y="739443"/>
                </a:cubicBezTo>
                <a:cubicBezTo>
                  <a:pt x="5641359" y="779226"/>
                  <a:pt x="5696271" y="826667"/>
                  <a:pt x="5754171" y="870186"/>
                </a:cubicBezTo>
                <a:cubicBezTo>
                  <a:pt x="5783495" y="891478"/>
                  <a:pt x="5809830" y="916506"/>
                  <a:pt x="5837473" y="939853"/>
                </a:cubicBezTo>
                <a:lnTo>
                  <a:pt x="5920027" y="1010454"/>
                </a:lnTo>
                <a:lnTo>
                  <a:pt x="6087005" y="1169773"/>
                </a:lnTo>
                <a:lnTo>
                  <a:pt x="6213824" y="1290804"/>
                </a:lnTo>
                <a:lnTo>
                  <a:pt x="6277515" y="1350945"/>
                </a:lnTo>
                <a:cubicBezTo>
                  <a:pt x="6298995" y="1370743"/>
                  <a:pt x="6321407" y="1389421"/>
                  <a:pt x="6343447" y="1408659"/>
                </a:cubicBezTo>
                <a:cubicBezTo>
                  <a:pt x="6694210" y="1717585"/>
                  <a:pt x="7080275" y="1986355"/>
                  <a:pt x="7491367" y="2208430"/>
                </a:cubicBezTo>
                <a:cubicBezTo>
                  <a:pt x="7903393" y="2429012"/>
                  <a:pt x="8341195" y="2601032"/>
                  <a:pt x="8792443" y="2722435"/>
                </a:cubicBezTo>
                <a:lnTo>
                  <a:pt x="8877052" y="2745596"/>
                </a:lnTo>
                <a:cubicBezTo>
                  <a:pt x="8905256" y="2752880"/>
                  <a:pt x="8934019" y="2758857"/>
                  <a:pt x="8962409" y="2765581"/>
                </a:cubicBezTo>
                <a:lnTo>
                  <a:pt x="9133494" y="2803870"/>
                </a:lnTo>
                <a:lnTo>
                  <a:pt x="9176266" y="2813395"/>
                </a:lnTo>
                <a:lnTo>
                  <a:pt x="9219412" y="2821053"/>
                </a:lnTo>
                <a:lnTo>
                  <a:pt x="9305702" y="2836182"/>
                </a:lnTo>
                <a:cubicBezTo>
                  <a:pt x="9363228" y="2846081"/>
                  <a:pt x="9420755" y="2856354"/>
                  <a:pt x="9478469" y="2865505"/>
                </a:cubicBezTo>
                <a:lnTo>
                  <a:pt x="9652357" y="2887358"/>
                </a:lnTo>
                <a:cubicBezTo>
                  <a:pt x="9710443" y="2894269"/>
                  <a:pt x="9768343" y="2902487"/>
                  <a:pt x="9826617" y="2905849"/>
                </a:cubicBezTo>
                <a:cubicBezTo>
                  <a:pt x="9943166" y="2913880"/>
                  <a:pt x="10059526" y="2925460"/>
                  <a:pt x="10176448" y="2926207"/>
                </a:cubicBezTo>
                <a:lnTo>
                  <a:pt x="10351643" y="2930129"/>
                </a:lnTo>
                <a:lnTo>
                  <a:pt x="10372749" y="2930503"/>
                </a:lnTo>
                <a:lnTo>
                  <a:pt x="10390491" y="2930503"/>
                </a:lnTo>
                <a:cubicBezTo>
                  <a:pt x="10401138" y="2930503"/>
                  <a:pt x="10416640" y="2930129"/>
                  <a:pt x="10431208" y="2929943"/>
                </a:cubicBezTo>
                <a:lnTo>
                  <a:pt x="10518806" y="2927888"/>
                </a:lnTo>
                <a:lnTo>
                  <a:pt x="10694001" y="2923032"/>
                </a:lnTo>
                <a:cubicBezTo>
                  <a:pt x="10752275" y="2919857"/>
                  <a:pt x="10810549" y="2915001"/>
                  <a:pt x="10868824" y="2910705"/>
                </a:cubicBezTo>
                <a:lnTo>
                  <a:pt x="10956234" y="2903981"/>
                </a:lnTo>
                <a:lnTo>
                  <a:pt x="10999939" y="2900432"/>
                </a:lnTo>
                <a:lnTo>
                  <a:pt x="11043458" y="2895390"/>
                </a:lnTo>
                <a:lnTo>
                  <a:pt x="11217346" y="2873724"/>
                </a:lnTo>
                <a:lnTo>
                  <a:pt x="11304197" y="2862330"/>
                </a:lnTo>
                <a:lnTo>
                  <a:pt x="11390487" y="2847388"/>
                </a:lnTo>
                <a:lnTo>
                  <a:pt x="11563067" y="2816944"/>
                </a:lnTo>
                <a:cubicBezTo>
                  <a:pt x="11591830" y="2812274"/>
                  <a:pt x="11620407" y="2805364"/>
                  <a:pt x="11648796" y="2799200"/>
                </a:cubicBezTo>
                <a:lnTo>
                  <a:pt x="11734339" y="2779963"/>
                </a:lnTo>
                <a:cubicBezTo>
                  <a:pt x="11791305" y="2766701"/>
                  <a:pt x="11848459" y="2754935"/>
                  <a:pt x="11905052" y="2739992"/>
                </a:cubicBezTo>
                <a:lnTo>
                  <a:pt x="12073896" y="2693299"/>
                </a:lnTo>
                <a:lnTo>
                  <a:pt x="12158319" y="2669578"/>
                </a:lnTo>
                <a:cubicBezTo>
                  <a:pt x="12186335" y="2661360"/>
                  <a:pt x="12213978" y="2651648"/>
                  <a:pt x="12241621" y="2642683"/>
                </a:cubicBezTo>
                <a:lnTo>
                  <a:pt x="12408038" y="2587397"/>
                </a:lnTo>
                <a:lnTo>
                  <a:pt x="12449501" y="2573389"/>
                </a:lnTo>
                <a:lnTo>
                  <a:pt x="12490405" y="2557700"/>
                </a:lnTo>
                <a:lnTo>
                  <a:pt x="12572213" y="2526322"/>
                </a:lnTo>
                <a:cubicBezTo>
                  <a:pt x="12626565" y="2505029"/>
                  <a:pt x="12681290" y="2484484"/>
                  <a:pt x="12735455" y="2462445"/>
                </a:cubicBezTo>
                <a:lnTo>
                  <a:pt x="12895707" y="2391657"/>
                </a:lnTo>
                <a:cubicBezTo>
                  <a:pt x="13003290" y="2346084"/>
                  <a:pt x="13106577" y="2290985"/>
                  <a:pt x="13210984" y="2238875"/>
                </a:cubicBezTo>
                <a:cubicBezTo>
                  <a:pt x="13263655" y="2213473"/>
                  <a:pt x="13313897" y="2183402"/>
                  <a:pt x="13364887" y="2155012"/>
                </a:cubicBezTo>
                <a:lnTo>
                  <a:pt x="13517296" y="2068349"/>
                </a:lnTo>
                <a:lnTo>
                  <a:pt x="13665595" y="1974961"/>
                </a:lnTo>
                <a:cubicBezTo>
                  <a:pt x="13714717" y="1943209"/>
                  <a:pt x="13764960" y="1913325"/>
                  <a:pt x="13812213" y="1878959"/>
                </a:cubicBezTo>
                <a:lnTo>
                  <a:pt x="13955657" y="1778100"/>
                </a:lnTo>
                <a:cubicBezTo>
                  <a:pt x="13979378" y="1760917"/>
                  <a:pt x="14003658" y="1744854"/>
                  <a:pt x="14026818" y="1726924"/>
                </a:cubicBezTo>
                <a:lnTo>
                  <a:pt x="14096112" y="1673319"/>
                </a:lnTo>
                <a:lnTo>
                  <a:pt x="14234139" y="1565363"/>
                </a:lnTo>
                <a:cubicBezTo>
                  <a:pt x="14279525" y="1528568"/>
                  <a:pt x="14323230" y="1489719"/>
                  <a:pt x="14367683" y="1451804"/>
                </a:cubicBezTo>
                <a:lnTo>
                  <a:pt x="14433988" y="1394464"/>
                </a:lnTo>
                <a:cubicBezTo>
                  <a:pt x="14456028" y="1375226"/>
                  <a:pt x="14478440" y="1356362"/>
                  <a:pt x="14499173" y="1336003"/>
                </a:cubicBezTo>
                <a:lnTo>
                  <a:pt x="14626180" y="1215346"/>
                </a:lnTo>
                <a:lnTo>
                  <a:pt x="14689497" y="1154831"/>
                </a:lnTo>
                <a:lnTo>
                  <a:pt x="14740486" y="1104028"/>
                </a:lnTo>
                <a:lnTo>
                  <a:pt x="14840785" y="1003730"/>
                </a:lnTo>
                <a:lnTo>
                  <a:pt x="15041568" y="802947"/>
                </a:lnTo>
                <a:lnTo>
                  <a:pt x="15844514" y="0"/>
                </a:lnTo>
              </a:path>
            </a:pathLst>
          </a:custGeom>
          <a:noFill/>
          <a:ln w="8890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A696419-0217-3418-4F3D-A428E98066B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829246" y="2788857"/>
            <a:ext cx="15843580" cy="2890949"/>
          </a:xfrm>
          <a:custGeom>
            <a:avLst/>
            <a:gdLst>
              <a:gd name="connsiteX0" fmla="*/ 0 w 15843580"/>
              <a:gd name="connsiteY0" fmla="*/ 2173690 h 2890949"/>
              <a:gd name="connsiteX1" fmla="*/ 401380 w 15843580"/>
              <a:gd name="connsiteY1" fmla="*/ 1772310 h 2890949"/>
              <a:gd name="connsiteX2" fmla="*/ 602163 w 15843580"/>
              <a:gd name="connsiteY2" fmla="*/ 1571527 h 2890949"/>
              <a:gd name="connsiteX3" fmla="*/ 804628 w 15843580"/>
              <a:gd name="connsiteY3" fmla="*/ 1372611 h 2890949"/>
              <a:gd name="connsiteX4" fmla="*/ 1706005 w 15843580"/>
              <a:gd name="connsiteY4" fmla="*/ 686399 h 2890949"/>
              <a:gd name="connsiteX5" fmla="*/ 2741113 w 15843580"/>
              <a:gd name="connsiteY5" fmla="*/ 225811 h 2890949"/>
              <a:gd name="connsiteX6" fmla="*/ 2877272 w 15843580"/>
              <a:gd name="connsiteY6" fmla="*/ 185841 h 2890949"/>
              <a:gd name="connsiteX7" fmla="*/ 3013992 w 15843580"/>
              <a:gd name="connsiteY7" fmla="*/ 147926 h 2890949"/>
              <a:gd name="connsiteX8" fmla="*/ 3152392 w 15843580"/>
              <a:gd name="connsiteY8" fmla="*/ 116735 h 2890949"/>
              <a:gd name="connsiteX9" fmla="*/ 3291353 w 15843580"/>
              <a:gd name="connsiteY9" fmla="*/ 87598 h 2890949"/>
              <a:gd name="connsiteX10" fmla="*/ 3431247 w 15843580"/>
              <a:gd name="connsiteY10" fmla="*/ 63317 h 2890949"/>
              <a:gd name="connsiteX11" fmla="*/ 3501288 w 15843580"/>
              <a:gd name="connsiteY11" fmla="*/ 51737 h 2890949"/>
              <a:gd name="connsiteX12" fmla="*/ 3571703 w 15843580"/>
              <a:gd name="connsiteY12" fmla="*/ 42958 h 2890949"/>
              <a:gd name="connsiteX13" fmla="*/ 3712531 w 15843580"/>
              <a:gd name="connsiteY13" fmla="*/ 25588 h 2890949"/>
              <a:gd name="connsiteX14" fmla="*/ 3853920 w 15843580"/>
              <a:gd name="connsiteY14" fmla="*/ 14382 h 2890949"/>
              <a:gd name="connsiteX15" fmla="*/ 3924708 w 15843580"/>
              <a:gd name="connsiteY15" fmla="*/ 9152 h 2890949"/>
              <a:gd name="connsiteX16" fmla="*/ 3995496 w 15843580"/>
              <a:gd name="connsiteY16" fmla="*/ 5043 h 2890949"/>
              <a:gd name="connsiteX17" fmla="*/ 4137445 w 15843580"/>
              <a:gd name="connsiteY17" fmla="*/ 1681 h 2890949"/>
              <a:gd name="connsiteX18" fmla="*/ 4208419 w 15843580"/>
              <a:gd name="connsiteY18" fmla="*/ 0 h 2890949"/>
              <a:gd name="connsiteX19" fmla="*/ 4279394 w 15843580"/>
              <a:gd name="connsiteY19" fmla="*/ 1494 h 2890949"/>
              <a:gd name="connsiteX20" fmla="*/ 4421343 w 15843580"/>
              <a:gd name="connsiteY20" fmla="*/ 5043 h 2890949"/>
              <a:gd name="connsiteX21" fmla="*/ 4456830 w 15843580"/>
              <a:gd name="connsiteY21" fmla="*/ 5977 h 2890949"/>
              <a:gd name="connsiteX22" fmla="*/ 4492131 w 15843580"/>
              <a:gd name="connsiteY22" fmla="*/ 8405 h 2890949"/>
              <a:gd name="connsiteX23" fmla="*/ 4562919 w 15843580"/>
              <a:gd name="connsiteY23" fmla="*/ 13821 h 2890949"/>
              <a:gd name="connsiteX24" fmla="*/ 4704494 w 15843580"/>
              <a:gd name="connsiteY24" fmla="*/ 24654 h 2890949"/>
              <a:gd name="connsiteX25" fmla="*/ 4845323 w 15843580"/>
              <a:gd name="connsiteY25" fmla="*/ 42211 h 2890949"/>
              <a:gd name="connsiteX26" fmla="*/ 4985778 w 15843580"/>
              <a:gd name="connsiteY26" fmla="*/ 62009 h 2890949"/>
              <a:gd name="connsiteX27" fmla="*/ 6076732 w 15843580"/>
              <a:gd name="connsiteY27" fmla="*/ 367574 h 2890949"/>
              <a:gd name="connsiteX28" fmla="*/ 7068134 w 15843580"/>
              <a:gd name="connsiteY28" fmla="*/ 915572 h 2890949"/>
              <a:gd name="connsiteX29" fmla="*/ 7294693 w 15843580"/>
              <a:gd name="connsiteY29" fmla="*/ 1086658 h 2890949"/>
              <a:gd name="connsiteX30" fmla="*/ 7403583 w 15843580"/>
              <a:gd name="connsiteY30" fmla="*/ 1177618 h 2890949"/>
              <a:gd name="connsiteX31" fmla="*/ 7511165 w 15843580"/>
              <a:gd name="connsiteY31" fmla="*/ 1270258 h 2890949"/>
              <a:gd name="connsiteX32" fmla="*/ 7716618 w 15843580"/>
              <a:gd name="connsiteY32" fmla="*/ 1465999 h 2890949"/>
              <a:gd name="connsiteX33" fmla="*/ 7819531 w 15843580"/>
              <a:gd name="connsiteY33" fmla="*/ 1563869 h 2890949"/>
              <a:gd name="connsiteX34" fmla="*/ 7870894 w 15843580"/>
              <a:gd name="connsiteY34" fmla="*/ 1612804 h 2890949"/>
              <a:gd name="connsiteX35" fmla="*/ 7924312 w 15843580"/>
              <a:gd name="connsiteY35" fmla="*/ 1659498 h 2890949"/>
              <a:gd name="connsiteX36" fmla="*/ 8853892 w 15843580"/>
              <a:gd name="connsiteY36" fmla="*/ 2307234 h 2890949"/>
              <a:gd name="connsiteX37" fmla="*/ 9907678 w 15843580"/>
              <a:gd name="connsiteY37" fmla="*/ 2723370 h 2890949"/>
              <a:gd name="connsiteX38" fmla="*/ 9976037 w 15843580"/>
              <a:gd name="connsiteY38" fmla="*/ 2742234 h 2890949"/>
              <a:gd name="connsiteX39" fmla="*/ 10045144 w 15843580"/>
              <a:gd name="connsiteY39" fmla="*/ 2758110 h 2890949"/>
              <a:gd name="connsiteX40" fmla="*/ 10183544 w 15843580"/>
              <a:gd name="connsiteY40" fmla="*/ 2789301 h 2890949"/>
              <a:gd name="connsiteX41" fmla="*/ 10218098 w 15843580"/>
              <a:gd name="connsiteY41" fmla="*/ 2797146 h 2890949"/>
              <a:gd name="connsiteX42" fmla="*/ 10253025 w 15843580"/>
              <a:gd name="connsiteY42" fmla="*/ 2803309 h 2890949"/>
              <a:gd name="connsiteX43" fmla="*/ 10322879 w 15843580"/>
              <a:gd name="connsiteY43" fmla="*/ 2815450 h 2890949"/>
              <a:gd name="connsiteX44" fmla="*/ 10462773 w 15843580"/>
              <a:gd name="connsiteY44" fmla="*/ 2839357 h 2890949"/>
              <a:gd name="connsiteX45" fmla="*/ 10603603 w 15843580"/>
              <a:gd name="connsiteY45" fmla="*/ 2856727 h 2890949"/>
              <a:gd name="connsiteX46" fmla="*/ 10744618 w 15843580"/>
              <a:gd name="connsiteY46" fmla="*/ 2871856 h 2890949"/>
              <a:gd name="connsiteX47" fmla="*/ 11027955 w 15843580"/>
              <a:gd name="connsiteY47" fmla="*/ 2888292 h 2890949"/>
              <a:gd name="connsiteX48" fmla="*/ 12157572 w 15843580"/>
              <a:gd name="connsiteY48" fmla="*/ 2800134 h 2890949"/>
              <a:gd name="connsiteX49" fmla="*/ 12227052 w 15843580"/>
              <a:gd name="connsiteY49" fmla="*/ 2785566 h 2890949"/>
              <a:gd name="connsiteX50" fmla="*/ 12296347 w 15843580"/>
              <a:gd name="connsiteY50" fmla="*/ 2769876 h 2890949"/>
              <a:gd name="connsiteX51" fmla="*/ 12434559 w 15843580"/>
              <a:gd name="connsiteY51" fmla="*/ 2737751 h 2890949"/>
              <a:gd name="connsiteX52" fmla="*/ 12571279 w 15843580"/>
              <a:gd name="connsiteY52" fmla="*/ 2699649 h 2890949"/>
              <a:gd name="connsiteX53" fmla="*/ 12639638 w 15843580"/>
              <a:gd name="connsiteY53" fmla="*/ 2680598 h 2890949"/>
              <a:gd name="connsiteX54" fmla="*/ 12707065 w 15843580"/>
              <a:gd name="connsiteY54" fmla="*/ 2658745 h 2890949"/>
              <a:gd name="connsiteX55" fmla="*/ 12841729 w 15843580"/>
              <a:gd name="connsiteY55" fmla="*/ 2614106 h 2890949"/>
              <a:gd name="connsiteX56" fmla="*/ 12875350 w 15843580"/>
              <a:gd name="connsiteY56" fmla="*/ 2602900 h 2890949"/>
              <a:gd name="connsiteX57" fmla="*/ 12908408 w 15843580"/>
              <a:gd name="connsiteY57" fmla="*/ 2590199 h 2890949"/>
              <a:gd name="connsiteX58" fmla="*/ 12974527 w 15843580"/>
              <a:gd name="connsiteY58" fmla="*/ 2564611 h 2890949"/>
              <a:gd name="connsiteX59" fmla="*/ 13106763 w 15843580"/>
              <a:gd name="connsiteY59" fmla="*/ 2513060 h 2890949"/>
              <a:gd name="connsiteX60" fmla="*/ 13236572 w 15843580"/>
              <a:gd name="connsiteY60" fmla="*/ 2455534 h 2890949"/>
              <a:gd name="connsiteX61" fmla="*/ 13492081 w 15843580"/>
              <a:gd name="connsiteY61" fmla="*/ 2331889 h 2890949"/>
              <a:gd name="connsiteX62" fmla="*/ 13616659 w 15843580"/>
              <a:gd name="connsiteY62" fmla="*/ 2263902 h 2890949"/>
              <a:gd name="connsiteX63" fmla="*/ 13740119 w 15843580"/>
              <a:gd name="connsiteY63" fmla="*/ 2194049 h 2890949"/>
              <a:gd name="connsiteX64" fmla="*/ 13860028 w 15843580"/>
              <a:gd name="connsiteY64" fmla="*/ 2118218 h 2890949"/>
              <a:gd name="connsiteX65" fmla="*/ 13978817 w 15843580"/>
              <a:gd name="connsiteY65" fmla="*/ 2040706 h 2890949"/>
              <a:gd name="connsiteX66" fmla="*/ 14094992 w 15843580"/>
              <a:gd name="connsiteY66" fmla="*/ 1959085 h 2890949"/>
              <a:gd name="connsiteX67" fmla="*/ 14152704 w 15843580"/>
              <a:gd name="connsiteY67" fmla="*/ 1917808 h 2890949"/>
              <a:gd name="connsiteX68" fmla="*/ 14208737 w 15843580"/>
              <a:gd name="connsiteY68" fmla="*/ 1874103 h 2890949"/>
              <a:gd name="connsiteX69" fmla="*/ 14320615 w 15843580"/>
              <a:gd name="connsiteY69" fmla="*/ 1786879 h 2890949"/>
              <a:gd name="connsiteX70" fmla="*/ 14428572 w 15843580"/>
              <a:gd name="connsiteY70" fmla="*/ 1694798 h 2890949"/>
              <a:gd name="connsiteX71" fmla="*/ 14482363 w 15843580"/>
              <a:gd name="connsiteY71" fmla="*/ 1648478 h 2890949"/>
              <a:gd name="connsiteX72" fmla="*/ 14535221 w 15843580"/>
              <a:gd name="connsiteY72" fmla="*/ 1601224 h 2890949"/>
              <a:gd name="connsiteX73" fmla="*/ 14637947 w 15843580"/>
              <a:gd name="connsiteY73" fmla="*/ 1503354 h 2890949"/>
              <a:gd name="connsiteX74" fmla="*/ 14689310 w 15843580"/>
              <a:gd name="connsiteY74" fmla="*/ 1454419 h 2890949"/>
              <a:gd name="connsiteX75" fmla="*/ 14739553 w 15843580"/>
              <a:gd name="connsiteY75" fmla="*/ 1404363 h 2890949"/>
              <a:gd name="connsiteX76" fmla="*/ 14839851 w 15843580"/>
              <a:gd name="connsiteY76" fmla="*/ 1304065 h 2890949"/>
              <a:gd name="connsiteX77" fmla="*/ 15040635 w 15843580"/>
              <a:gd name="connsiteY77" fmla="*/ 1103281 h 2890949"/>
              <a:gd name="connsiteX78" fmla="*/ 15843581 w 15843580"/>
              <a:gd name="connsiteY78" fmla="*/ 300335 h 289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5843580" h="2890949">
                <a:moveTo>
                  <a:pt x="0" y="2173690"/>
                </a:moveTo>
                <a:lnTo>
                  <a:pt x="401380" y="1772310"/>
                </a:lnTo>
                <a:lnTo>
                  <a:pt x="602163" y="1571527"/>
                </a:lnTo>
                <a:cubicBezTo>
                  <a:pt x="669216" y="1504661"/>
                  <a:pt x="735334" y="1437048"/>
                  <a:pt x="804628" y="1372611"/>
                </a:cubicBezTo>
                <a:cubicBezTo>
                  <a:pt x="1077880" y="1110939"/>
                  <a:pt x="1379895" y="878777"/>
                  <a:pt x="1706005" y="686399"/>
                </a:cubicBezTo>
                <a:cubicBezTo>
                  <a:pt x="2032301" y="494581"/>
                  <a:pt x="2380263" y="339744"/>
                  <a:pt x="2741113" y="225811"/>
                </a:cubicBezTo>
                <a:cubicBezTo>
                  <a:pt x="2785752" y="209935"/>
                  <a:pt x="2831699" y="198916"/>
                  <a:pt x="2877272" y="185841"/>
                </a:cubicBezTo>
                <a:lnTo>
                  <a:pt x="3013992" y="147926"/>
                </a:lnTo>
                <a:lnTo>
                  <a:pt x="3152392" y="116735"/>
                </a:lnTo>
                <a:cubicBezTo>
                  <a:pt x="3198712" y="106835"/>
                  <a:pt x="3244472" y="94695"/>
                  <a:pt x="3291353" y="87598"/>
                </a:cubicBezTo>
                <a:lnTo>
                  <a:pt x="3431247" y="63317"/>
                </a:lnTo>
                <a:cubicBezTo>
                  <a:pt x="3454594" y="59581"/>
                  <a:pt x="3477755" y="54538"/>
                  <a:pt x="3501288" y="51737"/>
                </a:cubicBezTo>
                <a:lnTo>
                  <a:pt x="3571703" y="42958"/>
                </a:lnTo>
                <a:lnTo>
                  <a:pt x="3712531" y="25588"/>
                </a:lnTo>
                <a:cubicBezTo>
                  <a:pt x="3759598" y="20359"/>
                  <a:pt x="3806852" y="18117"/>
                  <a:pt x="3853920" y="14382"/>
                </a:cubicBezTo>
                <a:lnTo>
                  <a:pt x="3924708" y="9152"/>
                </a:lnTo>
                <a:cubicBezTo>
                  <a:pt x="3948241" y="7471"/>
                  <a:pt x="3971962" y="5230"/>
                  <a:pt x="3995496" y="5043"/>
                </a:cubicBezTo>
                <a:lnTo>
                  <a:pt x="4137445" y="1681"/>
                </a:lnTo>
                <a:lnTo>
                  <a:pt x="4208419" y="0"/>
                </a:lnTo>
                <a:cubicBezTo>
                  <a:pt x="4232140" y="0"/>
                  <a:pt x="4255673" y="934"/>
                  <a:pt x="4279394" y="1494"/>
                </a:cubicBezTo>
                <a:lnTo>
                  <a:pt x="4421343" y="5043"/>
                </a:lnTo>
                <a:lnTo>
                  <a:pt x="4456830" y="5977"/>
                </a:lnTo>
                <a:cubicBezTo>
                  <a:pt x="4468597" y="6537"/>
                  <a:pt x="4480364" y="7658"/>
                  <a:pt x="4492131" y="8405"/>
                </a:cubicBezTo>
                <a:lnTo>
                  <a:pt x="4562919" y="13821"/>
                </a:lnTo>
                <a:lnTo>
                  <a:pt x="4704494" y="24654"/>
                </a:lnTo>
                <a:lnTo>
                  <a:pt x="4845323" y="42211"/>
                </a:lnTo>
                <a:cubicBezTo>
                  <a:pt x="4892203" y="48375"/>
                  <a:pt x="4939458" y="52671"/>
                  <a:pt x="4985778" y="62009"/>
                </a:cubicBezTo>
                <a:cubicBezTo>
                  <a:pt x="5359328" y="122338"/>
                  <a:pt x="5726155" y="225064"/>
                  <a:pt x="6076732" y="367574"/>
                </a:cubicBezTo>
                <a:cubicBezTo>
                  <a:pt x="6427122" y="510644"/>
                  <a:pt x="6759769" y="696485"/>
                  <a:pt x="7068134" y="915572"/>
                </a:cubicBezTo>
                <a:cubicBezTo>
                  <a:pt x="7146767" y="968243"/>
                  <a:pt x="7219422" y="1029131"/>
                  <a:pt x="7294693" y="1086658"/>
                </a:cubicBezTo>
                <a:cubicBezTo>
                  <a:pt x="7332608" y="1114861"/>
                  <a:pt x="7367535" y="1146987"/>
                  <a:pt x="7403583" y="1177618"/>
                </a:cubicBezTo>
                <a:lnTo>
                  <a:pt x="7511165" y="1270258"/>
                </a:lnTo>
                <a:lnTo>
                  <a:pt x="7716618" y="1465999"/>
                </a:lnTo>
                <a:lnTo>
                  <a:pt x="7819531" y="1563869"/>
                </a:lnTo>
                <a:lnTo>
                  <a:pt x="7870894" y="1612804"/>
                </a:lnTo>
                <a:cubicBezTo>
                  <a:pt x="7888264" y="1628867"/>
                  <a:pt x="7906568" y="1643809"/>
                  <a:pt x="7924312" y="1659498"/>
                </a:cubicBezTo>
                <a:cubicBezTo>
                  <a:pt x="8208397" y="1909590"/>
                  <a:pt x="8520872" y="2127183"/>
                  <a:pt x="8853892" y="2307234"/>
                </a:cubicBezTo>
                <a:cubicBezTo>
                  <a:pt x="9187660" y="2485978"/>
                  <a:pt x="9542346" y="2624752"/>
                  <a:pt x="9907678" y="2723370"/>
                </a:cubicBezTo>
                <a:lnTo>
                  <a:pt x="9976037" y="2742234"/>
                </a:lnTo>
                <a:cubicBezTo>
                  <a:pt x="9999011" y="2748211"/>
                  <a:pt x="10022171" y="2752880"/>
                  <a:pt x="10045144" y="2758110"/>
                </a:cubicBezTo>
                <a:lnTo>
                  <a:pt x="10183544" y="2789301"/>
                </a:lnTo>
                <a:lnTo>
                  <a:pt x="10218098" y="2797146"/>
                </a:lnTo>
                <a:lnTo>
                  <a:pt x="10253025" y="2803309"/>
                </a:lnTo>
                <a:lnTo>
                  <a:pt x="10322879" y="2815450"/>
                </a:lnTo>
                <a:cubicBezTo>
                  <a:pt x="10369573" y="2823481"/>
                  <a:pt x="10416080" y="2831886"/>
                  <a:pt x="10462773" y="2839357"/>
                </a:cubicBezTo>
                <a:lnTo>
                  <a:pt x="10603603" y="2856727"/>
                </a:lnTo>
                <a:cubicBezTo>
                  <a:pt x="10650669" y="2862330"/>
                  <a:pt x="10697363" y="2869241"/>
                  <a:pt x="10744618" y="2871856"/>
                </a:cubicBezTo>
                <a:cubicBezTo>
                  <a:pt x="10838939" y="2878019"/>
                  <a:pt x="10933260" y="2888292"/>
                  <a:pt x="11027955" y="2888292"/>
                </a:cubicBezTo>
                <a:cubicBezTo>
                  <a:pt x="11406175" y="2900246"/>
                  <a:pt x="11785890" y="2872042"/>
                  <a:pt x="12157572" y="2800134"/>
                </a:cubicBezTo>
                <a:cubicBezTo>
                  <a:pt x="12180918" y="2796585"/>
                  <a:pt x="12203893" y="2790795"/>
                  <a:pt x="12227052" y="2785566"/>
                </a:cubicBezTo>
                <a:lnTo>
                  <a:pt x="12296347" y="2769876"/>
                </a:lnTo>
                <a:cubicBezTo>
                  <a:pt x="12342479" y="2759044"/>
                  <a:pt x="12388799" y="2749892"/>
                  <a:pt x="12434559" y="2737751"/>
                </a:cubicBezTo>
                <a:lnTo>
                  <a:pt x="12571279" y="2699649"/>
                </a:lnTo>
                <a:lnTo>
                  <a:pt x="12639638" y="2680598"/>
                </a:lnTo>
                <a:cubicBezTo>
                  <a:pt x="12662239" y="2673874"/>
                  <a:pt x="12684652" y="2665843"/>
                  <a:pt x="12707065" y="2658745"/>
                </a:cubicBezTo>
                <a:lnTo>
                  <a:pt x="12841729" y="2614106"/>
                </a:lnTo>
                <a:lnTo>
                  <a:pt x="12875350" y="2602900"/>
                </a:lnTo>
                <a:lnTo>
                  <a:pt x="12908408" y="2590199"/>
                </a:lnTo>
                <a:lnTo>
                  <a:pt x="12974527" y="2564611"/>
                </a:lnTo>
                <a:cubicBezTo>
                  <a:pt x="13018606" y="2547427"/>
                  <a:pt x="13062872" y="2530804"/>
                  <a:pt x="13106763" y="2513060"/>
                </a:cubicBezTo>
                <a:lnTo>
                  <a:pt x="13236572" y="2455534"/>
                </a:lnTo>
                <a:cubicBezTo>
                  <a:pt x="13323983" y="2419113"/>
                  <a:pt x="13407098" y="2373726"/>
                  <a:pt x="13492081" y="2331889"/>
                </a:cubicBezTo>
                <a:cubicBezTo>
                  <a:pt x="13534853" y="2311530"/>
                  <a:pt x="13575383" y="2286876"/>
                  <a:pt x="13616659" y="2263902"/>
                </a:cubicBezTo>
                <a:lnTo>
                  <a:pt x="13740119" y="2194049"/>
                </a:lnTo>
                <a:lnTo>
                  <a:pt x="13860028" y="2118218"/>
                </a:lnTo>
                <a:cubicBezTo>
                  <a:pt x="13899811" y="2092443"/>
                  <a:pt x="13940715" y="2068722"/>
                  <a:pt x="13978817" y="2040706"/>
                </a:cubicBezTo>
                <a:lnTo>
                  <a:pt x="14094992" y="1959085"/>
                </a:lnTo>
                <a:cubicBezTo>
                  <a:pt x="14114229" y="1945264"/>
                  <a:pt x="14134027" y="1932376"/>
                  <a:pt x="14152704" y="1917808"/>
                </a:cubicBezTo>
                <a:lnTo>
                  <a:pt x="14208737" y="1874103"/>
                </a:lnTo>
                <a:lnTo>
                  <a:pt x="14320615" y="1786879"/>
                </a:lnTo>
                <a:cubicBezTo>
                  <a:pt x="14357410" y="1757181"/>
                  <a:pt x="14392524" y="1725429"/>
                  <a:pt x="14428572" y="1694798"/>
                </a:cubicBezTo>
                <a:lnTo>
                  <a:pt x="14482363" y="1648478"/>
                </a:lnTo>
                <a:cubicBezTo>
                  <a:pt x="14500294" y="1632976"/>
                  <a:pt x="14518411" y="1617847"/>
                  <a:pt x="14535221" y="1601224"/>
                </a:cubicBezTo>
                <a:lnTo>
                  <a:pt x="14637947" y="1503354"/>
                </a:lnTo>
                <a:lnTo>
                  <a:pt x="14689310" y="1454419"/>
                </a:lnTo>
                <a:lnTo>
                  <a:pt x="14739553" y="1404363"/>
                </a:lnTo>
                <a:lnTo>
                  <a:pt x="14839851" y="1304065"/>
                </a:lnTo>
                <a:lnTo>
                  <a:pt x="15040635" y="1103281"/>
                </a:lnTo>
                <a:lnTo>
                  <a:pt x="15843581" y="300335"/>
                </a:lnTo>
              </a:path>
            </a:pathLst>
          </a:custGeom>
          <a:noFill/>
          <a:ln w="8890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04DB33-0CFE-7B04-9802-29F77DF2FC0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510523"/>
            <a:ext cx="1022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Titel slide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D60E7A-305B-3CA6-54F1-88C90C780B4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871883"/>
            <a:ext cx="713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DINEngschrift" pitchFamily="2" charset="0"/>
              </a:rPr>
              <a:t>LAYOUT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BBD4297-DEFE-1445-CC36-C01960A465E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3683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36CAAA8-2834-3E66-84A9-45C4CAA3DFF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5864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7D46BD1-9A61-A667-965D-C6196FEB2BF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8045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A4F73C-3B41-4A2A-C377-A7A47E98748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0226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DB5ED9F-4C63-089C-B901-1EFD4392C36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2407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210C7E0-0831-F687-AA6B-04FA065A227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284510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#000E29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E4ACCF4-BF25-41ED-49D1-FC9385FB2AF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065971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#003399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828D97F-A980-9F37-CA19-BDF0B0C5BEC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852194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#D9DEF1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F4F0EC5-17A1-DD57-A6E5-DD20DA744D7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631713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#F5F6FC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CBBAE3-E871-91F4-8900-F5E5A53EAA4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 rot="191162">
            <a:off x="5536438" y="-2615797"/>
            <a:ext cx="7643210" cy="7310852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nl-NL" sz="4800" dirty="0">
                <a:solidFill>
                  <a:schemeClr val="accent3"/>
                </a:solidFill>
              </a:rPr>
              <a:t>Verenigingsjaar 131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A299FAB-172B-99EF-175F-0878A4F10BD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1" y="-414363"/>
            <a:ext cx="1113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* eigen kleur</a:t>
            </a:r>
          </a:p>
        </p:txBody>
      </p:sp>
      <p:sp>
        <p:nvSpPr>
          <p:cNvPr id="8" name="Title 47">
            <a:extLst>
              <a:ext uri="{FF2B5EF4-FFF2-40B4-BE49-F238E27FC236}">
                <a16:creationId xmlns:a16="http://schemas.microsoft.com/office/drawing/2014/main" id="{AF1FB8DC-91FC-7AB9-0D20-71FBCCA83E4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 rot="1249659">
            <a:off x="-1231222" y="4066030"/>
            <a:ext cx="7177321" cy="7615506"/>
          </a:xfrm>
          <a:prstGeom prst="rect">
            <a:avLst/>
          </a:prstGeom>
        </p:spPr>
        <p:txBody>
          <a:bodyPr spcFirstLastPara="1" vert="horz" lIns="91440" tIns="45720" rIns="91440" bIns="45720" numCol="1" rtlCol="0" anchor="b">
            <a:prstTxWarp prst="textArchUp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solidFill>
                  <a:schemeClr val="accent3"/>
                </a:solidFill>
                <a:latin typeface="+mn-lt"/>
              </a:rPr>
              <a:t>18-03-2025</a:t>
            </a:r>
            <a:endParaRPr lang="nl-NL" sz="48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AB1C7C-E062-3B53-0271-9B9CF07630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89500" y="610903"/>
            <a:ext cx="6914361" cy="1192497"/>
          </a:xfrm>
        </p:spPr>
        <p:txBody>
          <a:bodyPr anchor="t" anchorCtr="0">
            <a:normAutofit/>
          </a:bodyPr>
          <a:lstStyle/>
          <a:p>
            <a:pPr algn="r"/>
            <a:r>
              <a:rPr lang="nl-NL" sz="8000" dirty="0"/>
              <a:t>cursus!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061391-FED5-8D6F-2286-79AA2ED0E54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7086" y="6444343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practischestudie.nl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C7A0719-EE71-13CB-1F12-90F6985C27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267" y="537878"/>
            <a:ext cx="3707450" cy="1545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verleaf Official Logos - Overleaf, Online LaTeX Editor">
            <a:extLst>
              <a:ext uri="{FF2B5EF4-FFF2-40B4-BE49-F238E27FC236}">
                <a16:creationId xmlns:a16="http://schemas.microsoft.com/office/drawing/2014/main" id="{8EF449EE-5223-CBD2-9DB8-8D7C7C0966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27" y="4749443"/>
            <a:ext cx="4036867" cy="1569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154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DDD27900-CADE-872C-92C9-28C22169A96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7086" y="6444343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practischestudie.nl</a:t>
            </a:r>
          </a:p>
        </p:txBody>
      </p:sp>
      <p:sp>
        <p:nvSpPr>
          <p:cNvPr id="23" name="Title 22">
            <a:extLst>
              <a:ext uri="{FF2B5EF4-FFF2-40B4-BE49-F238E27FC236}">
                <a16:creationId xmlns:a16="http://schemas.microsoft.com/office/drawing/2014/main" id="{91FCB358-AA24-4861-9327-D49DAF00E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3628" y="1265009"/>
            <a:ext cx="10515600" cy="1325563"/>
          </a:xfrm>
        </p:spPr>
        <p:txBody>
          <a:bodyPr/>
          <a:lstStyle/>
          <a:p>
            <a:r>
              <a:rPr lang="nl-NL" dirty="0"/>
              <a:t>Inhoud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B506A9-CB53-A868-B870-5180CAFF8D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3628" y="2453198"/>
            <a:ext cx="10515600" cy="4274173"/>
          </a:xfrm>
        </p:spPr>
        <p:txBody>
          <a:bodyPr>
            <a:normAutofit/>
          </a:bodyPr>
          <a:lstStyle/>
          <a:p>
            <a:pPr>
              <a:buBlip>
                <a:blip r:embed="rId3"/>
              </a:buBlip>
            </a:pPr>
            <a:r>
              <a:rPr lang="nl-NL" dirty="0"/>
              <a:t>Voorbeelden in</a:t>
            </a:r>
          </a:p>
          <a:p>
            <a:pPr>
              <a:buBlip>
                <a:blip r:embed="rId3"/>
              </a:buBlip>
            </a:pPr>
            <a:r>
              <a:rPr lang="nl-NL" dirty="0"/>
              <a:t>Oefenen!</a:t>
            </a:r>
          </a:p>
          <a:p>
            <a:pPr lvl="1">
              <a:buBlip>
                <a:blip r:embed="rId3"/>
              </a:buBlip>
            </a:pPr>
            <a:r>
              <a:rPr lang="nl-NL" dirty="0"/>
              <a:t>In een simpele template</a:t>
            </a:r>
          </a:p>
          <a:p>
            <a:pPr lvl="1">
              <a:buBlip>
                <a:blip r:embed="rId3"/>
              </a:buBlip>
            </a:pPr>
            <a:r>
              <a:rPr lang="nl-NL" dirty="0"/>
              <a:t>In een uitgebreidere template</a:t>
            </a:r>
          </a:p>
          <a:p>
            <a:pPr lvl="1">
              <a:buBlip>
                <a:blip r:embed="rId3"/>
              </a:buBlip>
            </a:pPr>
            <a:r>
              <a:rPr lang="nl-NL" dirty="0"/>
              <a:t>In een BEP/verslag template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65C559DE-9327-82D4-BA18-5D68AF84090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20125700">
            <a:off x="3465275" y="4998327"/>
            <a:ext cx="15844701" cy="2892027"/>
          </a:xfrm>
          <a:custGeom>
            <a:avLst/>
            <a:gdLst>
              <a:gd name="connsiteX0" fmla="*/ 0 w 15844701"/>
              <a:gd name="connsiteY0" fmla="*/ 2511753 h 2892027"/>
              <a:gd name="connsiteX1" fmla="*/ 401380 w 15844701"/>
              <a:gd name="connsiteY1" fmla="*/ 2110373 h 2892027"/>
              <a:gd name="connsiteX2" fmla="*/ 602163 w 15844701"/>
              <a:gd name="connsiteY2" fmla="*/ 1909590 h 2892027"/>
              <a:gd name="connsiteX3" fmla="*/ 702462 w 15844701"/>
              <a:gd name="connsiteY3" fmla="*/ 1809291 h 2892027"/>
              <a:gd name="connsiteX4" fmla="*/ 727489 w 15844701"/>
              <a:gd name="connsiteY4" fmla="*/ 1784264 h 2892027"/>
              <a:gd name="connsiteX5" fmla="*/ 741871 w 15844701"/>
              <a:gd name="connsiteY5" fmla="*/ 1770256 h 2892027"/>
              <a:gd name="connsiteX6" fmla="*/ 757747 w 15844701"/>
              <a:gd name="connsiteY6" fmla="*/ 1755127 h 2892027"/>
              <a:gd name="connsiteX7" fmla="*/ 821064 w 15844701"/>
              <a:gd name="connsiteY7" fmla="*/ 1694612 h 2892027"/>
              <a:gd name="connsiteX8" fmla="*/ 1934244 w 15844701"/>
              <a:gd name="connsiteY8" fmla="*/ 847399 h 2892027"/>
              <a:gd name="connsiteX9" fmla="*/ 3212347 w 15844701"/>
              <a:gd name="connsiteY9" fmla="*/ 278669 h 2892027"/>
              <a:gd name="connsiteX10" fmla="*/ 3380445 w 15844701"/>
              <a:gd name="connsiteY10" fmla="*/ 229173 h 2892027"/>
              <a:gd name="connsiteX11" fmla="*/ 3549476 w 15844701"/>
              <a:gd name="connsiteY11" fmla="*/ 182666 h 2892027"/>
              <a:gd name="connsiteX12" fmla="*/ 3720376 w 15844701"/>
              <a:gd name="connsiteY12" fmla="*/ 143817 h 2892027"/>
              <a:gd name="connsiteX13" fmla="*/ 3891835 w 15844701"/>
              <a:gd name="connsiteY13" fmla="*/ 107956 h 2892027"/>
              <a:gd name="connsiteX14" fmla="*/ 4064602 w 15844701"/>
              <a:gd name="connsiteY14" fmla="*/ 77885 h 2892027"/>
              <a:gd name="connsiteX15" fmla="*/ 4151079 w 15844701"/>
              <a:gd name="connsiteY15" fmla="*/ 63877 h 2892027"/>
              <a:gd name="connsiteX16" fmla="*/ 4238117 w 15844701"/>
              <a:gd name="connsiteY16" fmla="*/ 52857 h 2892027"/>
              <a:gd name="connsiteX17" fmla="*/ 4412191 w 15844701"/>
              <a:gd name="connsiteY17" fmla="*/ 31565 h 2892027"/>
              <a:gd name="connsiteX18" fmla="*/ 4586826 w 15844701"/>
              <a:gd name="connsiteY18" fmla="*/ 17370 h 2892027"/>
              <a:gd name="connsiteX19" fmla="*/ 4674236 w 15844701"/>
              <a:gd name="connsiteY19" fmla="*/ 11020 h 2892027"/>
              <a:gd name="connsiteX20" fmla="*/ 4761648 w 15844701"/>
              <a:gd name="connsiteY20" fmla="*/ 6164 h 2892027"/>
              <a:gd name="connsiteX21" fmla="*/ 4936842 w 15844701"/>
              <a:gd name="connsiteY21" fmla="*/ 1868 h 2892027"/>
              <a:gd name="connsiteX22" fmla="*/ 5024440 w 15844701"/>
              <a:gd name="connsiteY22" fmla="*/ 0 h 2892027"/>
              <a:gd name="connsiteX23" fmla="*/ 5112038 w 15844701"/>
              <a:gd name="connsiteY23" fmla="*/ 1494 h 2892027"/>
              <a:gd name="connsiteX24" fmla="*/ 5287233 w 15844701"/>
              <a:gd name="connsiteY24" fmla="*/ 6164 h 2892027"/>
              <a:gd name="connsiteX25" fmla="*/ 5330938 w 15844701"/>
              <a:gd name="connsiteY25" fmla="*/ 7471 h 2892027"/>
              <a:gd name="connsiteX26" fmla="*/ 5374644 w 15844701"/>
              <a:gd name="connsiteY26" fmla="*/ 10459 h 2892027"/>
              <a:gd name="connsiteX27" fmla="*/ 5462055 w 15844701"/>
              <a:gd name="connsiteY27" fmla="*/ 16810 h 2892027"/>
              <a:gd name="connsiteX28" fmla="*/ 5636876 w 15844701"/>
              <a:gd name="connsiteY28" fmla="*/ 30444 h 2892027"/>
              <a:gd name="connsiteX29" fmla="*/ 5810764 w 15844701"/>
              <a:gd name="connsiteY29" fmla="*/ 51923 h 2892027"/>
              <a:gd name="connsiteX30" fmla="*/ 5984278 w 15844701"/>
              <a:gd name="connsiteY30" fmla="*/ 76391 h 2892027"/>
              <a:gd name="connsiteX31" fmla="*/ 7331488 w 15844701"/>
              <a:gd name="connsiteY31" fmla="*/ 453677 h 2892027"/>
              <a:gd name="connsiteX32" fmla="*/ 8555986 w 15844701"/>
              <a:gd name="connsiteY32" fmla="*/ 1130364 h 2892027"/>
              <a:gd name="connsiteX33" fmla="*/ 8835588 w 15844701"/>
              <a:gd name="connsiteY33" fmla="*/ 1341606 h 2892027"/>
              <a:gd name="connsiteX34" fmla="*/ 8970253 w 15844701"/>
              <a:gd name="connsiteY34" fmla="*/ 1453858 h 2892027"/>
              <a:gd name="connsiteX35" fmla="*/ 9102864 w 15844701"/>
              <a:gd name="connsiteY35" fmla="*/ 1568538 h 2892027"/>
              <a:gd name="connsiteX36" fmla="*/ 9230244 w 15844701"/>
              <a:gd name="connsiteY36" fmla="*/ 1689008 h 2892027"/>
              <a:gd name="connsiteX37" fmla="*/ 9346979 w 15844701"/>
              <a:gd name="connsiteY37" fmla="*/ 1800887 h 2892027"/>
              <a:gd name="connsiteX38" fmla="*/ 9425797 w 15844701"/>
              <a:gd name="connsiteY38" fmla="*/ 1875597 h 2892027"/>
              <a:gd name="connsiteX39" fmla="*/ 9465021 w 15844701"/>
              <a:gd name="connsiteY39" fmla="*/ 1913138 h 2892027"/>
              <a:gd name="connsiteX40" fmla="*/ 9506111 w 15844701"/>
              <a:gd name="connsiteY40" fmla="*/ 1948626 h 2892027"/>
              <a:gd name="connsiteX41" fmla="*/ 10217164 w 15844701"/>
              <a:gd name="connsiteY41" fmla="*/ 2444327 h 2892027"/>
              <a:gd name="connsiteX42" fmla="*/ 11023659 w 15844701"/>
              <a:gd name="connsiteY42" fmla="*/ 2762592 h 2892027"/>
              <a:gd name="connsiteX43" fmla="*/ 11075957 w 15844701"/>
              <a:gd name="connsiteY43" fmla="*/ 2777348 h 2892027"/>
              <a:gd name="connsiteX44" fmla="*/ 11129001 w 15844701"/>
              <a:gd name="connsiteY44" fmla="*/ 2789301 h 2892027"/>
              <a:gd name="connsiteX45" fmla="*/ 11234902 w 15844701"/>
              <a:gd name="connsiteY45" fmla="*/ 2813208 h 2892027"/>
              <a:gd name="connsiteX46" fmla="*/ 11261425 w 15844701"/>
              <a:gd name="connsiteY46" fmla="*/ 2819372 h 2892027"/>
              <a:gd name="connsiteX47" fmla="*/ 11288134 w 15844701"/>
              <a:gd name="connsiteY47" fmla="*/ 2823855 h 2892027"/>
              <a:gd name="connsiteX48" fmla="*/ 11341738 w 15844701"/>
              <a:gd name="connsiteY48" fmla="*/ 2833006 h 2892027"/>
              <a:gd name="connsiteX49" fmla="*/ 11448760 w 15844701"/>
              <a:gd name="connsiteY49" fmla="*/ 2851684 h 2892027"/>
              <a:gd name="connsiteX50" fmla="*/ 11556529 w 15844701"/>
              <a:gd name="connsiteY50" fmla="*/ 2864758 h 2892027"/>
              <a:gd name="connsiteX51" fmla="*/ 11664485 w 15844701"/>
              <a:gd name="connsiteY51" fmla="*/ 2876338 h 2892027"/>
              <a:gd name="connsiteX52" fmla="*/ 11881332 w 15844701"/>
              <a:gd name="connsiteY52" fmla="*/ 2888852 h 2892027"/>
              <a:gd name="connsiteX53" fmla="*/ 11989848 w 15844701"/>
              <a:gd name="connsiteY53" fmla="*/ 2891654 h 2892027"/>
              <a:gd name="connsiteX54" fmla="*/ 12004229 w 15844701"/>
              <a:gd name="connsiteY54" fmla="*/ 2892027 h 2892027"/>
              <a:gd name="connsiteX55" fmla="*/ 12021973 w 15844701"/>
              <a:gd name="connsiteY55" fmla="*/ 2892027 h 2892027"/>
              <a:gd name="connsiteX56" fmla="*/ 12052230 w 15844701"/>
              <a:gd name="connsiteY56" fmla="*/ 2891467 h 2892027"/>
              <a:gd name="connsiteX57" fmla="*/ 12106583 w 15844701"/>
              <a:gd name="connsiteY57" fmla="*/ 2889786 h 2892027"/>
              <a:gd name="connsiteX58" fmla="*/ 12215099 w 15844701"/>
              <a:gd name="connsiteY58" fmla="*/ 2887358 h 2892027"/>
              <a:gd name="connsiteX59" fmla="*/ 12323428 w 15844701"/>
              <a:gd name="connsiteY59" fmla="*/ 2879140 h 2892027"/>
              <a:gd name="connsiteX60" fmla="*/ 12377594 w 15844701"/>
              <a:gd name="connsiteY60" fmla="*/ 2875218 h 2892027"/>
              <a:gd name="connsiteX61" fmla="*/ 12404675 w 15844701"/>
              <a:gd name="connsiteY61" fmla="*/ 2873350 h 2892027"/>
              <a:gd name="connsiteX62" fmla="*/ 12431571 w 15844701"/>
              <a:gd name="connsiteY62" fmla="*/ 2869988 h 2892027"/>
              <a:gd name="connsiteX63" fmla="*/ 12539340 w 15844701"/>
              <a:gd name="connsiteY63" fmla="*/ 2856353 h 2892027"/>
              <a:gd name="connsiteX64" fmla="*/ 12593319 w 15844701"/>
              <a:gd name="connsiteY64" fmla="*/ 2849816 h 2892027"/>
              <a:gd name="connsiteX65" fmla="*/ 12646736 w 15844701"/>
              <a:gd name="connsiteY65" fmla="*/ 2840104 h 2892027"/>
              <a:gd name="connsiteX66" fmla="*/ 12753758 w 15844701"/>
              <a:gd name="connsiteY66" fmla="*/ 2821613 h 2892027"/>
              <a:gd name="connsiteX67" fmla="*/ 12806803 w 15844701"/>
              <a:gd name="connsiteY67" fmla="*/ 2810407 h 2892027"/>
              <a:gd name="connsiteX68" fmla="*/ 12859660 w 15844701"/>
              <a:gd name="connsiteY68" fmla="*/ 2798266 h 2892027"/>
              <a:gd name="connsiteX69" fmla="*/ 12965562 w 15844701"/>
              <a:gd name="connsiteY69" fmla="*/ 2773799 h 2892027"/>
              <a:gd name="connsiteX70" fmla="*/ 13070155 w 15844701"/>
              <a:gd name="connsiteY70" fmla="*/ 2744475 h 2892027"/>
              <a:gd name="connsiteX71" fmla="*/ 13122453 w 15844701"/>
              <a:gd name="connsiteY71" fmla="*/ 2730093 h 2892027"/>
              <a:gd name="connsiteX72" fmla="*/ 13174002 w 15844701"/>
              <a:gd name="connsiteY72" fmla="*/ 2713097 h 2892027"/>
              <a:gd name="connsiteX73" fmla="*/ 13277103 w 15844701"/>
              <a:gd name="connsiteY73" fmla="*/ 2679104 h 2892027"/>
              <a:gd name="connsiteX74" fmla="*/ 13302878 w 15844701"/>
              <a:gd name="connsiteY74" fmla="*/ 2670699 h 2892027"/>
              <a:gd name="connsiteX75" fmla="*/ 13328092 w 15844701"/>
              <a:gd name="connsiteY75" fmla="*/ 2660800 h 2892027"/>
              <a:gd name="connsiteX76" fmla="*/ 13378708 w 15844701"/>
              <a:gd name="connsiteY76" fmla="*/ 2641002 h 2892027"/>
              <a:gd name="connsiteX77" fmla="*/ 13479940 w 15844701"/>
              <a:gd name="connsiteY77" fmla="*/ 2601779 h 2892027"/>
              <a:gd name="connsiteX78" fmla="*/ 13579118 w 15844701"/>
              <a:gd name="connsiteY78" fmla="*/ 2557513 h 2892027"/>
              <a:gd name="connsiteX79" fmla="*/ 13774672 w 15844701"/>
              <a:gd name="connsiteY79" fmla="*/ 2463005 h 2892027"/>
              <a:gd name="connsiteX80" fmla="*/ 13869927 w 15844701"/>
              <a:gd name="connsiteY80" fmla="*/ 2410895 h 2892027"/>
              <a:gd name="connsiteX81" fmla="*/ 13964622 w 15844701"/>
              <a:gd name="connsiteY81" fmla="*/ 2357664 h 2892027"/>
              <a:gd name="connsiteX82" fmla="*/ 14056329 w 15844701"/>
              <a:gd name="connsiteY82" fmla="*/ 2299390 h 2892027"/>
              <a:gd name="connsiteX83" fmla="*/ 14147289 w 15844701"/>
              <a:gd name="connsiteY83" fmla="*/ 2240182 h 2892027"/>
              <a:gd name="connsiteX84" fmla="*/ 14236007 w 15844701"/>
              <a:gd name="connsiteY84" fmla="*/ 2177612 h 2892027"/>
              <a:gd name="connsiteX85" fmla="*/ 14280273 w 15844701"/>
              <a:gd name="connsiteY85" fmla="*/ 2146047 h 2892027"/>
              <a:gd name="connsiteX86" fmla="*/ 14323044 w 15844701"/>
              <a:gd name="connsiteY86" fmla="*/ 2112428 h 2892027"/>
              <a:gd name="connsiteX87" fmla="*/ 14408774 w 15844701"/>
              <a:gd name="connsiteY87" fmla="*/ 2045936 h 2892027"/>
              <a:gd name="connsiteX88" fmla="*/ 14491141 w 15844701"/>
              <a:gd name="connsiteY88" fmla="*/ 1975335 h 2892027"/>
              <a:gd name="connsiteX89" fmla="*/ 14532419 w 15844701"/>
              <a:gd name="connsiteY89" fmla="*/ 1940034 h 2892027"/>
              <a:gd name="connsiteX90" fmla="*/ 14572949 w 15844701"/>
              <a:gd name="connsiteY90" fmla="*/ 1903987 h 2892027"/>
              <a:gd name="connsiteX91" fmla="*/ 14651582 w 15844701"/>
              <a:gd name="connsiteY91" fmla="*/ 1828903 h 2892027"/>
              <a:gd name="connsiteX92" fmla="*/ 14691178 w 15844701"/>
              <a:gd name="connsiteY92" fmla="*/ 1791735 h 2892027"/>
              <a:gd name="connsiteX93" fmla="*/ 14740673 w 15844701"/>
              <a:gd name="connsiteY93" fmla="*/ 1742426 h 2892027"/>
              <a:gd name="connsiteX94" fmla="*/ 14840971 w 15844701"/>
              <a:gd name="connsiteY94" fmla="*/ 1642128 h 2892027"/>
              <a:gd name="connsiteX95" fmla="*/ 15041754 w 15844701"/>
              <a:gd name="connsiteY95" fmla="*/ 1441344 h 2892027"/>
              <a:gd name="connsiteX96" fmla="*/ 15844702 w 15844701"/>
              <a:gd name="connsiteY96" fmla="*/ 638398 h 289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844701" h="2892027">
                <a:moveTo>
                  <a:pt x="0" y="2511753"/>
                </a:moveTo>
                <a:lnTo>
                  <a:pt x="401380" y="2110373"/>
                </a:lnTo>
                <a:lnTo>
                  <a:pt x="602163" y="1909590"/>
                </a:lnTo>
                <a:lnTo>
                  <a:pt x="702462" y="1809291"/>
                </a:lnTo>
                <a:lnTo>
                  <a:pt x="727489" y="1784264"/>
                </a:lnTo>
                <a:lnTo>
                  <a:pt x="741871" y="1770256"/>
                </a:lnTo>
                <a:lnTo>
                  <a:pt x="757747" y="1755127"/>
                </a:lnTo>
                <a:lnTo>
                  <a:pt x="821064" y="1694612"/>
                </a:lnTo>
                <a:cubicBezTo>
                  <a:pt x="1158380" y="1371490"/>
                  <a:pt x="1531744" y="1084977"/>
                  <a:pt x="1934244" y="847399"/>
                </a:cubicBezTo>
                <a:cubicBezTo>
                  <a:pt x="2336932" y="610381"/>
                  <a:pt x="2766701" y="419124"/>
                  <a:pt x="3212347" y="278669"/>
                </a:cubicBezTo>
                <a:cubicBezTo>
                  <a:pt x="3267632" y="259431"/>
                  <a:pt x="3324225" y="245236"/>
                  <a:pt x="3380445" y="229173"/>
                </a:cubicBezTo>
                <a:lnTo>
                  <a:pt x="3549476" y="182666"/>
                </a:lnTo>
                <a:lnTo>
                  <a:pt x="3720376" y="143817"/>
                </a:lnTo>
                <a:cubicBezTo>
                  <a:pt x="3777529" y="131490"/>
                  <a:pt x="3834122" y="117108"/>
                  <a:pt x="3891835" y="107956"/>
                </a:cubicBezTo>
                <a:lnTo>
                  <a:pt x="4064602" y="77885"/>
                </a:lnTo>
                <a:cubicBezTo>
                  <a:pt x="4093366" y="73216"/>
                  <a:pt x="4122129" y="67426"/>
                  <a:pt x="4151079" y="63877"/>
                </a:cubicBezTo>
                <a:lnTo>
                  <a:pt x="4238117" y="52857"/>
                </a:lnTo>
                <a:lnTo>
                  <a:pt x="4412191" y="31565"/>
                </a:lnTo>
                <a:cubicBezTo>
                  <a:pt x="4470278" y="25215"/>
                  <a:pt x="4528552" y="22039"/>
                  <a:pt x="4586826" y="17370"/>
                </a:cubicBezTo>
                <a:lnTo>
                  <a:pt x="4674236" y="11020"/>
                </a:lnTo>
                <a:cubicBezTo>
                  <a:pt x="4703373" y="9152"/>
                  <a:pt x="4732510" y="6350"/>
                  <a:pt x="4761648" y="6164"/>
                </a:cubicBezTo>
                <a:lnTo>
                  <a:pt x="4936842" y="1868"/>
                </a:lnTo>
                <a:lnTo>
                  <a:pt x="5024440" y="0"/>
                </a:lnTo>
                <a:cubicBezTo>
                  <a:pt x="5053577" y="0"/>
                  <a:pt x="5082901" y="1121"/>
                  <a:pt x="5112038" y="1494"/>
                </a:cubicBezTo>
                <a:lnTo>
                  <a:pt x="5287233" y="6164"/>
                </a:lnTo>
                <a:lnTo>
                  <a:pt x="5330938" y="7471"/>
                </a:lnTo>
                <a:cubicBezTo>
                  <a:pt x="5345507" y="8218"/>
                  <a:pt x="5360075" y="9526"/>
                  <a:pt x="5374644" y="10459"/>
                </a:cubicBezTo>
                <a:lnTo>
                  <a:pt x="5462055" y="16810"/>
                </a:lnTo>
                <a:lnTo>
                  <a:pt x="5636876" y="30444"/>
                </a:lnTo>
                <a:lnTo>
                  <a:pt x="5810764" y="51923"/>
                </a:lnTo>
                <a:cubicBezTo>
                  <a:pt x="5868664" y="59581"/>
                  <a:pt x="5926938" y="65558"/>
                  <a:pt x="5984278" y="76391"/>
                </a:cubicBezTo>
                <a:cubicBezTo>
                  <a:pt x="6445799" y="150728"/>
                  <a:pt x="6898542" y="277735"/>
                  <a:pt x="7331488" y="453677"/>
                </a:cubicBezTo>
                <a:cubicBezTo>
                  <a:pt x="7764246" y="630366"/>
                  <a:pt x="8174965" y="859540"/>
                  <a:pt x="8555986" y="1130364"/>
                </a:cubicBezTo>
                <a:cubicBezTo>
                  <a:pt x="8652735" y="1195922"/>
                  <a:pt x="8743134" y="1270258"/>
                  <a:pt x="8835588" y="1341606"/>
                </a:cubicBezTo>
                <a:cubicBezTo>
                  <a:pt x="8882282" y="1376907"/>
                  <a:pt x="8925613" y="1415943"/>
                  <a:pt x="8970253" y="1453858"/>
                </a:cubicBezTo>
                <a:lnTo>
                  <a:pt x="9102864" y="1568538"/>
                </a:lnTo>
                <a:lnTo>
                  <a:pt x="9230244" y="1689008"/>
                </a:lnTo>
                <a:lnTo>
                  <a:pt x="9346979" y="1800887"/>
                </a:lnTo>
                <a:lnTo>
                  <a:pt x="9425797" y="1875597"/>
                </a:lnTo>
                <a:lnTo>
                  <a:pt x="9465021" y="1913138"/>
                </a:lnTo>
                <a:cubicBezTo>
                  <a:pt x="9478281" y="1925466"/>
                  <a:pt x="9492476" y="1936859"/>
                  <a:pt x="9506111" y="1948626"/>
                </a:cubicBezTo>
                <a:cubicBezTo>
                  <a:pt x="9723517" y="2139884"/>
                  <a:pt x="9962589" y="2306300"/>
                  <a:pt x="10217164" y="2444327"/>
                </a:cubicBezTo>
                <a:cubicBezTo>
                  <a:pt x="10472672" y="2581047"/>
                  <a:pt x="10744057" y="2686948"/>
                  <a:pt x="11023659" y="2762592"/>
                </a:cubicBezTo>
                <a:lnTo>
                  <a:pt x="11075957" y="2777348"/>
                </a:lnTo>
                <a:cubicBezTo>
                  <a:pt x="11093514" y="2781830"/>
                  <a:pt x="11111257" y="2785192"/>
                  <a:pt x="11129001" y="2789301"/>
                </a:cubicBezTo>
                <a:lnTo>
                  <a:pt x="11234902" y="2813208"/>
                </a:lnTo>
                <a:lnTo>
                  <a:pt x="11261425" y="2819372"/>
                </a:lnTo>
                <a:lnTo>
                  <a:pt x="11288134" y="2823855"/>
                </a:lnTo>
                <a:lnTo>
                  <a:pt x="11341738" y="2833006"/>
                </a:lnTo>
                <a:lnTo>
                  <a:pt x="11448760" y="2851684"/>
                </a:lnTo>
                <a:lnTo>
                  <a:pt x="11556529" y="2864758"/>
                </a:lnTo>
                <a:cubicBezTo>
                  <a:pt x="11592390" y="2869054"/>
                  <a:pt x="11628252" y="2874844"/>
                  <a:pt x="11664485" y="2876338"/>
                </a:cubicBezTo>
                <a:cubicBezTo>
                  <a:pt x="11736768" y="2880448"/>
                  <a:pt x="11808676" y="2889413"/>
                  <a:pt x="11881332" y="2888852"/>
                </a:cubicBezTo>
                <a:lnTo>
                  <a:pt x="11989848" y="2891654"/>
                </a:lnTo>
                <a:cubicBezTo>
                  <a:pt x="11994704" y="2891654"/>
                  <a:pt x="11998066" y="2892027"/>
                  <a:pt x="12004229" y="2892027"/>
                </a:cubicBezTo>
                <a:lnTo>
                  <a:pt x="12021973" y="2892027"/>
                </a:lnTo>
                <a:cubicBezTo>
                  <a:pt x="12035047" y="2892027"/>
                  <a:pt x="12043079" y="2891654"/>
                  <a:pt x="12052230" y="2891467"/>
                </a:cubicBezTo>
                <a:lnTo>
                  <a:pt x="12106583" y="2889786"/>
                </a:lnTo>
                <a:lnTo>
                  <a:pt x="12215099" y="2887358"/>
                </a:lnTo>
                <a:cubicBezTo>
                  <a:pt x="12251146" y="2885117"/>
                  <a:pt x="12287194" y="2881755"/>
                  <a:pt x="12323428" y="2879140"/>
                </a:cubicBezTo>
                <a:lnTo>
                  <a:pt x="12377594" y="2875218"/>
                </a:lnTo>
                <a:lnTo>
                  <a:pt x="12404675" y="2873350"/>
                </a:lnTo>
                <a:lnTo>
                  <a:pt x="12431571" y="2869988"/>
                </a:lnTo>
                <a:lnTo>
                  <a:pt x="12539340" y="2856353"/>
                </a:lnTo>
                <a:lnTo>
                  <a:pt x="12593319" y="2849816"/>
                </a:lnTo>
                <a:lnTo>
                  <a:pt x="12646736" y="2840104"/>
                </a:lnTo>
                <a:lnTo>
                  <a:pt x="12753758" y="2821613"/>
                </a:lnTo>
                <a:cubicBezTo>
                  <a:pt x="12771689" y="2819185"/>
                  <a:pt x="12789246" y="2814516"/>
                  <a:pt x="12806803" y="2810407"/>
                </a:cubicBezTo>
                <a:lnTo>
                  <a:pt x="12859660" y="2798266"/>
                </a:lnTo>
                <a:cubicBezTo>
                  <a:pt x="12894774" y="2789861"/>
                  <a:pt x="12930448" y="2783324"/>
                  <a:pt x="12965562" y="2773799"/>
                </a:cubicBezTo>
                <a:lnTo>
                  <a:pt x="13070155" y="2744475"/>
                </a:lnTo>
                <a:lnTo>
                  <a:pt x="13122453" y="2730093"/>
                </a:lnTo>
                <a:cubicBezTo>
                  <a:pt x="13139823" y="2725050"/>
                  <a:pt x="13156819" y="2718700"/>
                  <a:pt x="13174002" y="2713097"/>
                </a:cubicBezTo>
                <a:lnTo>
                  <a:pt x="13277103" y="2679104"/>
                </a:lnTo>
                <a:lnTo>
                  <a:pt x="13302878" y="2670699"/>
                </a:lnTo>
                <a:lnTo>
                  <a:pt x="13328092" y="2660800"/>
                </a:lnTo>
                <a:lnTo>
                  <a:pt x="13378708" y="2641002"/>
                </a:lnTo>
                <a:cubicBezTo>
                  <a:pt x="13412328" y="2627741"/>
                  <a:pt x="13446508" y="2615413"/>
                  <a:pt x="13479940" y="2601779"/>
                </a:cubicBezTo>
                <a:lnTo>
                  <a:pt x="13579118" y="2557513"/>
                </a:lnTo>
                <a:cubicBezTo>
                  <a:pt x="13646357" y="2530244"/>
                  <a:pt x="13709488" y="2494570"/>
                  <a:pt x="13774672" y="2463005"/>
                </a:cubicBezTo>
                <a:cubicBezTo>
                  <a:pt x="13807545" y="2447876"/>
                  <a:pt x="13838362" y="2428451"/>
                  <a:pt x="13869927" y="2410895"/>
                </a:cubicBezTo>
                <a:lnTo>
                  <a:pt x="13964622" y="2357664"/>
                </a:lnTo>
                <a:lnTo>
                  <a:pt x="14056329" y="2299390"/>
                </a:lnTo>
                <a:cubicBezTo>
                  <a:pt x="14086587" y="2279592"/>
                  <a:pt x="14118338" y="2262035"/>
                  <a:pt x="14147289" y="2240182"/>
                </a:cubicBezTo>
                <a:lnTo>
                  <a:pt x="14236007" y="2177612"/>
                </a:lnTo>
                <a:cubicBezTo>
                  <a:pt x="14250762" y="2166966"/>
                  <a:pt x="14266078" y="2157441"/>
                  <a:pt x="14280273" y="2146047"/>
                </a:cubicBezTo>
                <a:lnTo>
                  <a:pt x="14323044" y="2112428"/>
                </a:lnTo>
                <a:lnTo>
                  <a:pt x="14408774" y="2045936"/>
                </a:lnTo>
                <a:cubicBezTo>
                  <a:pt x="14436976" y="2023149"/>
                  <a:pt x="14463686" y="1998682"/>
                  <a:pt x="14491141" y="1975335"/>
                </a:cubicBezTo>
                <a:lnTo>
                  <a:pt x="14532419" y="1940034"/>
                </a:lnTo>
                <a:cubicBezTo>
                  <a:pt x="14546240" y="1928267"/>
                  <a:pt x="14560248" y="1916874"/>
                  <a:pt x="14572949" y="1903987"/>
                </a:cubicBezTo>
                <a:lnTo>
                  <a:pt x="14651582" y="1828903"/>
                </a:lnTo>
                <a:lnTo>
                  <a:pt x="14691178" y="1791735"/>
                </a:lnTo>
                <a:lnTo>
                  <a:pt x="14740673" y="1742426"/>
                </a:lnTo>
                <a:lnTo>
                  <a:pt x="14840971" y="1642128"/>
                </a:lnTo>
                <a:lnTo>
                  <a:pt x="15041754" y="1441344"/>
                </a:lnTo>
                <a:lnTo>
                  <a:pt x="15844702" y="638398"/>
                </a:lnTo>
              </a:path>
            </a:pathLst>
          </a:custGeom>
          <a:noFill/>
          <a:ln w="8890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nl-NL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D0BE9057-6CCB-797F-7424-388B466E75F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21027828">
            <a:off x="-1451584" y="-200811"/>
            <a:ext cx="15844514" cy="2930503"/>
          </a:xfrm>
          <a:custGeom>
            <a:avLst/>
            <a:gdLst>
              <a:gd name="connsiteX0" fmla="*/ 0 w 15844514"/>
              <a:gd name="connsiteY0" fmla="*/ 1873916 h 2930503"/>
              <a:gd name="connsiteX1" fmla="*/ 401380 w 15844514"/>
              <a:gd name="connsiteY1" fmla="*/ 1472536 h 2930503"/>
              <a:gd name="connsiteX2" fmla="*/ 602163 w 15844514"/>
              <a:gd name="connsiteY2" fmla="*/ 1271752 h 2930503"/>
              <a:gd name="connsiteX3" fmla="*/ 702462 w 15844514"/>
              <a:gd name="connsiteY3" fmla="*/ 1171454 h 2930503"/>
              <a:gd name="connsiteX4" fmla="*/ 727489 w 15844514"/>
              <a:gd name="connsiteY4" fmla="*/ 1146426 h 2930503"/>
              <a:gd name="connsiteX5" fmla="*/ 738509 w 15844514"/>
              <a:gd name="connsiteY5" fmla="*/ 1135780 h 2930503"/>
              <a:gd name="connsiteX6" fmla="*/ 748408 w 15844514"/>
              <a:gd name="connsiteY6" fmla="*/ 1126441 h 2930503"/>
              <a:gd name="connsiteX7" fmla="*/ 787818 w 15844514"/>
              <a:gd name="connsiteY7" fmla="*/ 1089086 h 2930503"/>
              <a:gd name="connsiteX8" fmla="*/ 1477392 w 15844514"/>
              <a:gd name="connsiteY8" fmla="*/ 563874 h 2930503"/>
              <a:gd name="connsiteX9" fmla="*/ 2269506 w 15844514"/>
              <a:gd name="connsiteY9" fmla="*/ 211430 h 2930503"/>
              <a:gd name="connsiteX10" fmla="*/ 2373726 w 15844514"/>
              <a:gd name="connsiteY10" fmla="*/ 180985 h 2930503"/>
              <a:gd name="connsiteX11" fmla="*/ 2478320 w 15844514"/>
              <a:gd name="connsiteY11" fmla="*/ 151661 h 2930503"/>
              <a:gd name="connsiteX12" fmla="*/ 2584409 w 15844514"/>
              <a:gd name="connsiteY12" fmla="*/ 128128 h 2930503"/>
              <a:gd name="connsiteX13" fmla="*/ 2690684 w 15844514"/>
              <a:gd name="connsiteY13" fmla="*/ 105715 h 2930503"/>
              <a:gd name="connsiteX14" fmla="*/ 2797706 w 15844514"/>
              <a:gd name="connsiteY14" fmla="*/ 87224 h 2930503"/>
              <a:gd name="connsiteX15" fmla="*/ 2851310 w 15844514"/>
              <a:gd name="connsiteY15" fmla="*/ 78259 h 2930503"/>
              <a:gd name="connsiteX16" fmla="*/ 2905289 w 15844514"/>
              <a:gd name="connsiteY16" fmla="*/ 71909 h 2930503"/>
              <a:gd name="connsiteX17" fmla="*/ 3013058 w 15844514"/>
              <a:gd name="connsiteY17" fmla="*/ 58461 h 2930503"/>
              <a:gd name="connsiteX18" fmla="*/ 3121388 w 15844514"/>
              <a:gd name="connsiteY18" fmla="*/ 50056 h 2930503"/>
              <a:gd name="connsiteX19" fmla="*/ 3175552 w 15844514"/>
              <a:gd name="connsiteY19" fmla="*/ 45947 h 2930503"/>
              <a:gd name="connsiteX20" fmla="*/ 3229717 w 15844514"/>
              <a:gd name="connsiteY20" fmla="*/ 42771 h 2930503"/>
              <a:gd name="connsiteX21" fmla="*/ 3338233 w 15844514"/>
              <a:gd name="connsiteY21" fmla="*/ 40344 h 2930503"/>
              <a:gd name="connsiteX22" fmla="*/ 3392585 w 15844514"/>
              <a:gd name="connsiteY22" fmla="*/ 38849 h 2930503"/>
              <a:gd name="connsiteX23" fmla="*/ 3446937 w 15844514"/>
              <a:gd name="connsiteY23" fmla="*/ 40157 h 2930503"/>
              <a:gd name="connsiteX24" fmla="*/ 3555453 w 15844514"/>
              <a:gd name="connsiteY24" fmla="*/ 42771 h 2930503"/>
              <a:gd name="connsiteX25" fmla="*/ 3582536 w 15844514"/>
              <a:gd name="connsiteY25" fmla="*/ 43332 h 2930503"/>
              <a:gd name="connsiteX26" fmla="*/ 3609618 w 15844514"/>
              <a:gd name="connsiteY26" fmla="*/ 45387 h 2930503"/>
              <a:gd name="connsiteX27" fmla="*/ 3663782 w 15844514"/>
              <a:gd name="connsiteY27" fmla="*/ 49682 h 2930503"/>
              <a:gd name="connsiteX28" fmla="*/ 3772112 w 15844514"/>
              <a:gd name="connsiteY28" fmla="*/ 57527 h 2930503"/>
              <a:gd name="connsiteX29" fmla="*/ 3879881 w 15844514"/>
              <a:gd name="connsiteY29" fmla="*/ 71348 h 2930503"/>
              <a:gd name="connsiteX30" fmla="*/ 3987464 w 15844514"/>
              <a:gd name="connsiteY30" fmla="*/ 86290 h 2930503"/>
              <a:gd name="connsiteX31" fmla="*/ 4822349 w 15844514"/>
              <a:gd name="connsiteY31" fmla="*/ 319946 h 2930503"/>
              <a:gd name="connsiteX32" fmla="*/ 5580844 w 15844514"/>
              <a:gd name="connsiteY32" fmla="*/ 739443 h 2930503"/>
              <a:gd name="connsiteX33" fmla="*/ 5754171 w 15844514"/>
              <a:gd name="connsiteY33" fmla="*/ 870186 h 2930503"/>
              <a:gd name="connsiteX34" fmla="*/ 5837473 w 15844514"/>
              <a:gd name="connsiteY34" fmla="*/ 939853 h 2930503"/>
              <a:gd name="connsiteX35" fmla="*/ 5920027 w 15844514"/>
              <a:gd name="connsiteY35" fmla="*/ 1010454 h 2930503"/>
              <a:gd name="connsiteX36" fmla="*/ 6087005 w 15844514"/>
              <a:gd name="connsiteY36" fmla="*/ 1169773 h 2930503"/>
              <a:gd name="connsiteX37" fmla="*/ 6213824 w 15844514"/>
              <a:gd name="connsiteY37" fmla="*/ 1290804 h 2930503"/>
              <a:gd name="connsiteX38" fmla="*/ 6277515 w 15844514"/>
              <a:gd name="connsiteY38" fmla="*/ 1350945 h 2930503"/>
              <a:gd name="connsiteX39" fmla="*/ 6343447 w 15844514"/>
              <a:gd name="connsiteY39" fmla="*/ 1408659 h 2930503"/>
              <a:gd name="connsiteX40" fmla="*/ 7491367 w 15844514"/>
              <a:gd name="connsiteY40" fmla="*/ 2208430 h 2930503"/>
              <a:gd name="connsiteX41" fmla="*/ 8792443 w 15844514"/>
              <a:gd name="connsiteY41" fmla="*/ 2722435 h 2930503"/>
              <a:gd name="connsiteX42" fmla="*/ 8877052 w 15844514"/>
              <a:gd name="connsiteY42" fmla="*/ 2745596 h 2930503"/>
              <a:gd name="connsiteX43" fmla="*/ 8962409 w 15844514"/>
              <a:gd name="connsiteY43" fmla="*/ 2765581 h 2930503"/>
              <a:gd name="connsiteX44" fmla="*/ 9133494 w 15844514"/>
              <a:gd name="connsiteY44" fmla="*/ 2803870 h 2930503"/>
              <a:gd name="connsiteX45" fmla="*/ 9176266 w 15844514"/>
              <a:gd name="connsiteY45" fmla="*/ 2813395 h 2930503"/>
              <a:gd name="connsiteX46" fmla="*/ 9219412 w 15844514"/>
              <a:gd name="connsiteY46" fmla="*/ 2821053 h 2930503"/>
              <a:gd name="connsiteX47" fmla="*/ 9305702 w 15844514"/>
              <a:gd name="connsiteY47" fmla="*/ 2836182 h 2930503"/>
              <a:gd name="connsiteX48" fmla="*/ 9478469 w 15844514"/>
              <a:gd name="connsiteY48" fmla="*/ 2865505 h 2930503"/>
              <a:gd name="connsiteX49" fmla="*/ 9652357 w 15844514"/>
              <a:gd name="connsiteY49" fmla="*/ 2887358 h 2930503"/>
              <a:gd name="connsiteX50" fmla="*/ 9826617 w 15844514"/>
              <a:gd name="connsiteY50" fmla="*/ 2905849 h 2930503"/>
              <a:gd name="connsiteX51" fmla="*/ 10176448 w 15844514"/>
              <a:gd name="connsiteY51" fmla="*/ 2926207 h 2930503"/>
              <a:gd name="connsiteX52" fmla="*/ 10351643 w 15844514"/>
              <a:gd name="connsiteY52" fmla="*/ 2930129 h 2930503"/>
              <a:gd name="connsiteX53" fmla="*/ 10372749 w 15844514"/>
              <a:gd name="connsiteY53" fmla="*/ 2930503 h 2930503"/>
              <a:gd name="connsiteX54" fmla="*/ 10390491 w 15844514"/>
              <a:gd name="connsiteY54" fmla="*/ 2930503 h 2930503"/>
              <a:gd name="connsiteX55" fmla="*/ 10431208 w 15844514"/>
              <a:gd name="connsiteY55" fmla="*/ 2929943 h 2930503"/>
              <a:gd name="connsiteX56" fmla="*/ 10518806 w 15844514"/>
              <a:gd name="connsiteY56" fmla="*/ 2927888 h 2930503"/>
              <a:gd name="connsiteX57" fmla="*/ 10694001 w 15844514"/>
              <a:gd name="connsiteY57" fmla="*/ 2923032 h 2930503"/>
              <a:gd name="connsiteX58" fmla="*/ 10868824 w 15844514"/>
              <a:gd name="connsiteY58" fmla="*/ 2910705 h 2930503"/>
              <a:gd name="connsiteX59" fmla="*/ 10956234 w 15844514"/>
              <a:gd name="connsiteY59" fmla="*/ 2903981 h 2930503"/>
              <a:gd name="connsiteX60" fmla="*/ 10999939 w 15844514"/>
              <a:gd name="connsiteY60" fmla="*/ 2900432 h 2930503"/>
              <a:gd name="connsiteX61" fmla="*/ 11043458 w 15844514"/>
              <a:gd name="connsiteY61" fmla="*/ 2895390 h 2930503"/>
              <a:gd name="connsiteX62" fmla="*/ 11217346 w 15844514"/>
              <a:gd name="connsiteY62" fmla="*/ 2873724 h 2930503"/>
              <a:gd name="connsiteX63" fmla="*/ 11304197 w 15844514"/>
              <a:gd name="connsiteY63" fmla="*/ 2862330 h 2930503"/>
              <a:gd name="connsiteX64" fmla="*/ 11390487 w 15844514"/>
              <a:gd name="connsiteY64" fmla="*/ 2847388 h 2930503"/>
              <a:gd name="connsiteX65" fmla="*/ 11563067 w 15844514"/>
              <a:gd name="connsiteY65" fmla="*/ 2816944 h 2930503"/>
              <a:gd name="connsiteX66" fmla="*/ 11648796 w 15844514"/>
              <a:gd name="connsiteY66" fmla="*/ 2799200 h 2930503"/>
              <a:gd name="connsiteX67" fmla="*/ 11734339 w 15844514"/>
              <a:gd name="connsiteY67" fmla="*/ 2779963 h 2930503"/>
              <a:gd name="connsiteX68" fmla="*/ 11905052 w 15844514"/>
              <a:gd name="connsiteY68" fmla="*/ 2739992 h 2930503"/>
              <a:gd name="connsiteX69" fmla="*/ 12073896 w 15844514"/>
              <a:gd name="connsiteY69" fmla="*/ 2693299 h 2930503"/>
              <a:gd name="connsiteX70" fmla="*/ 12158319 w 15844514"/>
              <a:gd name="connsiteY70" fmla="*/ 2669578 h 2930503"/>
              <a:gd name="connsiteX71" fmla="*/ 12241621 w 15844514"/>
              <a:gd name="connsiteY71" fmla="*/ 2642683 h 2930503"/>
              <a:gd name="connsiteX72" fmla="*/ 12408038 w 15844514"/>
              <a:gd name="connsiteY72" fmla="*/ 2587397 h 2930503"/>
              <a:gd name="connsiteX73" fmla="*/ 12449501 w 15844514"/>
              <a:gd name="connsiteY73" fmla="*/ 2573389 h 2930503"/>
              <a:gd name="connsiteX74" fmla="*/ 12490405 w 15844514"/>
              <a:gd name="connsiteY74" fmla="*/ 2557700 h 2930503"/>
              <a:gd name="connsiteX75" fmla="*/ 12572213 w 15844514"/>
              <a:gd name="connsiteY75" fmla="*/ 2526322 h 2930503"/>
              <a:gd name="connsiteX76" fmla="*/ 12735455 w 15844514"/>
              <a:gd name="connsiteY76" fmla="*/ 2462445 h 2930503"/>
              <a:gd name="connsiteX77" fmla="*/ 12895707 w 15844514"/>
              <a:gd name="connsiteY77" fmla="*/ 2391657 h 2930503"/>
              <a:gd name="connsiteX78" fmla="*/ 13210984 w 15844514"/>
              <a:gd name="connsiteY78" fmla="*/ 2238875 h 2930503"/>
              <a:gd name="connsiteX79" fmla="*/ 13364887 w 15844514"/>
              <a:gd name="connsiteY79" fmla="*/ 2155012 h 2930503"/>
              <a:gd name="connsiteX80" fmla="*/ 13517296 w 15844514"/>
              <a:gd name="connsiteY80" fmla="*/ 2068349 h 2930503"/>
              <a:gd name="connsiteX81" fmla="*/ 13665595 w 15844514"/>
              <a:gd name="connsiteY81" fmla="*/ 1974961 h 2930503"/>
              <a:gd name="connsiteX82" fmla="*/ 13812213 w 15844514"/>
              <a:gd name="connsiteY82" fmla="*/ 1878959 h 2930503"/>
              <a:gd name="connsiteX83" fmla="*/ 13955657 w 15844514"/>
              <a:gd name="connsiteY83" fmla="*/ 1778100 h 2930503"/>
              <a:gd name="connsiteX84" fmla="*/ 14026818 w 15844514"/>
              <a:gd name="connsiteY84" fmla="*/ 1726924 h 2930503"/>
              <a:gd name="connsiteX85" fmla="*/ 14096112 w 15844514"/>
              <a:gd name="connsiteY85" fmla="*/ 1673319 h 2930503"/>
              <a:gd name="connsiteX86" fmla="*/ 14234139 w 15844514"/>
              <a:gd name="connsiteY86" fmla="*/ 1565363 h 2930503"/>
              <a:gd name="connsiteX87" fmla="*/ 14367683 w 15844514"/>
              <a:gd name="connsiteY87" fmla="*/ 1451804 h 2930503"/>
              <a:gd name="connsiteX88" fmla="*/ 14433988 w 15844514"/>
              <a:gd name="connsiteY88" fmla="*/ 1394464 h 2930503"/>
              <a:gd name="connsiteX89" fmla="*/ 14499173 w 15844514"/>
              <a:gd name="connsiteY89" fmla="*/ 1336003 h 2930503"/>
              <a:gd name="connsiteX90" fmla="*/ 14626180 w 15844514"/>
              <a:gd name="connsiteY90" fmla="*/ 1215346 h 2930503"/>
              <a:gd name="connsiteX91" fmla="*/ 14689497 w 15844514"/>
              <a:gd name="connsiteY91" fmla="*/ 1154831 h 2930503"/>
              <a:gd name="connsiteX92" fmla="*/ 14740486 w 15844514"/>
              <a:gd name="connsiteY92" fmla="*/ 1104028 h 2930503"/>
              <a:gd name="connsiteX93" fmla="*/ 14840785 w 15844514"/>
              <a:gd name="connsiteY93" fmla="*/ 1003730 h 2930503"/>
              <a:gd name="connsiteX94" fmla="*/ 15041568 w 15844514"/>
              <a:gd name="connsiteY94" fmla="*/ 802947 h 2930503"/>
              <a:gd name="connsiteX95" fmla="*/ 15844514 w 15844514"/>
              <a:gd name="connsiteY95" fmla="*/ 0 h 293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5844514" h="2930503">
                <a:moveTo>
                  <a:pt x="0" y="1873916"/>
                </a:moveTo>
                <a:lnTo>
                  <a:pt x="401380" y="1472536"/>
                </a:lnTo>
                <a:lnTo>
                  <a:pt x="602163" y="1271752"/>
                </a:lnTo>
                <a:lnTo>
                  <a:pt x="702462" y="1171454"/>
                </a:lnTo>
                <a:lnTo>
                  <a:pt x="727489" y="1146426"/>
                </a:lnTo>
                <a:cubicBezTo>
                  <a:pt x="731972" y="1141757"/>
                  <a:pt x="735334" y="1138769"/>
                  <a:pt x="738509" y="1135780"/>
                </a:cubicBezTo>
                <a:lnTo>
                  <a:pt x="748408" y="1126441"/>
                </a:lnTo>
                <a:lnTo>
                  <a:pt x="787818" y="1089086"/>
                </a:lnTo>
                <a:cubicBezTo>
                  <a:pt x="997006" y="889050"/>
                  <a:pt x="1227860" y="711053"/>
                  <a:pt x="1477392" y="563874"/>
                </a:cubicBezTo>
                <a:cubicBezTo>
                  <a:pt x="1727110" y="417256"/>
                  <a:pt x="1993452" y="298840"/>
                  <a:pt x="2269506" y="211430"/>
                </a:cubicBezTo>
                <a:cubicBezTo>
                  <a:pt x="2303499" y="198915"/>
                  <a:pt x="2338986" y="190884"/>
                  <a:pt x="2373726" y="180985"/>
                </a:cubicBezTo>
                <a:lnTo>
                  <a:pt x="2478320" y="151661"/>
                </a:lnTo>
                <a:lnTo>
                  <a:pt x="2584409" y="128128"/>
                </a:lnTo>
                <a:cubicBezTo>
                  <a:pt x="2619896" y="120657"/>
                  <a:pt x="2654636" y="110571"/>
                  <a:pt x="2690684" y="105715"/>
                </a:cubicBezTo>
                <a:lnTo>
                  <a:pt x="2797706" y="87224"/>
                </a:lnTo>
                <a:cubicBezTo>
                  <a:pt x="2815637" y="84236"/>
                  <a:pt x="2833193" y="80313"/>
                  <a:pt x="2851310" y="78259"/>
                </a:cubicBezTo>
                <a:lnTo>
                  <a:pt x="2905289" y="71909"/>
                </a:lnTo>
                <a:lnTo>
                  <a:pt x="3013058" y="58461"/>
                </a:lnTo>
                <a:cubicBezTo>
                  <a:pt x="3049106" y="54538"/>
                  <a:pt x="3085340" y="53231"/>
                  <a:pt x="3121388" y="50056"/>
                </a:cubicBezTo>
                <a:lnTo>
                  <a:pt x="3175552" y="45947"/>
                </a:lnTo>
                <a:cubicBezTo>
                  <a:pt x="3193670" y="44639"/>
                  <a:pt x="3211600" y="42585"/>
                  <a:pt x="3229717" y="42771"/>
                </a:cubicBezTo>
                <a:lnTo>
                  <a:pt x="3338233" y="40344"/>
                </a:lnTo>
                <a:lnTo>
                  <a:pt x="3392585" y="38849"/>
                </a:lnTo>
                <a:cubicBezTo>
                  <a:pt x="3410702" y="38849"/>
                  <a:pt x="3428819" y="39783"/>
                  <a:pt x="3446937" y="40157"/>
                </a:cubicBezTo>
                <a:lnTo>
                  <a:pt x="3555453" y="42771"/>
                </a:lnTo>
                <a:lnTo>
                  <a:pt x="3582536" y="43332"/>
                </a:lnTo>
                <a:cubicBezTo>
                  <a:pt x="3591501" y="43705"/>
                  <a:pt x="3600653" y="44826"/>
                  <a:pt x="3609618" y="45387"/>
                </a:cubicBezTo>
                <a:lnTo>
                  <a:pt x="3663782" y="49682"/>
                </a:lnTo>
                <a:lnTo>
                  <a:pt x="3772112" y="57527"/>
                </a:lnTo>
                <a:lnTo>
                  <a:pt x="3879881" y="71348"/>
                </a:lnTo>
                <a:cubicBezTo>
                  <a:pt x="3915743" y="76204"/>
                  <a:pt x="3951977" y="78819"/>
                  <a:pt x="3987464" y="86290"/>
                </a:cubicBezTo>
                <a:cubicBezTo>
                  <a:pt x="4273230" y="132611"/>
                  <a:pt x="4553767" y="211243"/>
                  <a:pt x="4822349" y="319946"/>
                </a:cubicBezTo>
                <a:cubicBezTo>
                  <a:pt x="5090559" y="429396"/>
                  <a:pt x="5344759" y="572093"/>
                  <a:pt x="5580844" y="739443"/>
                </a:cubicBezTo>
                <a:cubicBezTo>
                  <a:pt x="5641359" y="779226"/>
                  <a:pt x="5696271" y="826667"/>
                  <a:pt x="5754171" y="870186"/>
                </a:cubicBezTo>
                <a:cubicBezTo>
                  <a:pt x="5783495" y="891478"/>
                  <a:pt x="5809830" y="916506"/>
                  <a:pt x="5837473" y="939853"/>
                </a:cubicBezTo>
                <a:lnTo>
                  <a:pt x="5920027" y="1010454"/>
                </a:lnTo>
                <a:lnTo>
                  <a:pt x="6087005" y="1169773"/>
                </a:lnTo>
                <a:lnTo>
                  <a:pt x="6213824" y="1290804"/>
                </a:lnTo>
                <a:lnTo>
                  <a:pt x="6277515" y="1350945"/>
                </a:lnTo>
                <a:cubicBezTo>
                  <a:pt x="6298995" y="1370743"/>
                  <a:pt x="6321407" y="1389421"/>
                  <a:pt x="6343447" y="1408659"/>
                </a:cubicBezTo>
                <a:cubicBezTo>
                  <a:pt x="6694210" y="1717585"/>
                  <a:pt x="7080275" y="1986355"/>
                  <a:pt x="7491367" y="2208430"/>
                </a:cubicBezTo>
                <a:cubicBezTo>
                  <a:pt x="7903393" y="2429012"/>
                  <a:pt x="8341195" y="2601032"/>
                  <a:pt x="8792443" y="2722435"/>
                </a:cubicBezTo>
                <a:lnTo>
                  <a:pt x="8877052" y="2745596"/>
                </a:lnTo>
                <a:cubicBezTo>
                  <a:pt x="8905256" y="2752880"/>
                  <a:pt x="8934019" y="2758857"/>
                  <a:pt x="8962409" y="2765581"/>
                </a:cubicBezTo>
                <a:lnTo>
                  <a:pt x="9133494" y="2803870"/>
                </a:lnTo>
                <a:lnTo>
                  <a:pt x="9176266" y="2813395"/>
                </a:lnTo>
                <a:lnTo>
                  <a:pt x="9219412" y="2821053"/>
                </a:lnTo>
                <a:lnTo>
                  <a:pt x="9305702" y="2836182"/>
                </a:lnTo>
                <a:cubicBezTo>
                  <a:pt x="9363228" y="2846081"/>
                  <a:pt x="9420755" y="2856354"/>
                  <a:pt x="9478469" y="2865505"/>
                </a:cubicBezTo>
                <a:lnTo>
                  <a:pt x="9652357" y="2887358"/>
                </a:lnTo>
                <a:cubicBezTo>
                  <a:pt x="9710443" y="2894269"/>
                  <a:pt x="9768343" y="2902487"/>
                  <a:pt x="9826617" y="2905849"/>
                </a:cubicBezTo>
                <a:cubicBezTo>
                  <a:pt x="9943166" y="2913880"/>
                  <a:pt x="10059526" y="2925460"/>
                  <a:pt x="10176448" y="2926207"/>
                </a:cubicBezTo>
                <a:lnTo>
                  <a:pt x="10351643" y="2930129"/>
                </a:lnTo>
                <a:lnTo>
                  <a:pt x="10372749" y="2930503"/>
                </a:lnTo>
                <a:lnTo>
                  <a:pt x="10390491" y="2930503"/>
                </a:lnTo>
                <a:cubicBezTo>
                  <a:pt x="10401138" y="2930503"/>
                  <a:pt x="10416640" y="2930129"/>
                  <a:pt x="10431208" y="2929943"/>
                </a:cubicBezTo>
                <a:lnTo>
                  <a:pt x="10518806" y="2927888"/>
                </a:lnTo>
                <a:lnTo>
                  <a:pt x="10694001" y="2923032"/>
                </a:lnTo>
                <a:cubicBezTo>
                  <a:pt x="10752275" y="2919857"/>
                  <a:pt x="10810549" y="2915001"/>
                  <a:pt x="10868824" y="2910705"/>
                </a:cubicBezTo>
                <a:lnTo>
                  <a:pt x="10956234" y="2903981"/>
                </a:lnTo>
                <a:lnTo>
                  <a:pt x="10999939" y="2900432"/>
                </a:lnTo>
                <a:lnTo>
                  <a:pt x="11043458" y="2895390"/>
                </a:lnTo>
                <a:lnTo>
                  <a:pt x="11217346" y="2873724"/>
                </a:lnTo>
                <a:lnTo>
                  <a:pt x="11304197" y="2862330"/>
                </a:lnTo>
                <a:lnTo>
                  <a:pt x="11390487" y="2847388"/>
                </a:lnTo>
                <a:lnTo>
                  <a:pt x="11563067" y="2816944"/>
                </a:lnTo>
                <a:cubicBezTo>
                  <a:pt x="11591830" y="2812274"/>
                  <a:pt x="11620407" y="2805364"/>
                  <a:pt x="11648796" y="2799200"/>
                </a:cubicBezTo>
                <a:lnTo>
                  <a:pt x="11734339" y="2779963"/>
                </a:lnTo>
                <a:cubicBezTo>
                  <a:pt x="11791305" y="2766701"/>
                  <a:pt x="11848459" y="2754935"/>
                  <a:pt x="11905052" y="2739992"/>
                </a:cubicBezTo>
                <a:lnTo>
                  <a:pt x="12073896" y="2693299"/>
                </a:lnTo>
                <a:lnTo>
                  <a:pt x="12158319" y="2669578"/>
                </a:lnTo>
                <a:cubicBezTo>
                  <a:pt x="12186335" y="2661360"/>
                  <a:pt x="12213978" y="2651648"/>
                  <a:pt x="12241621" y="2642683"/>
                </a:cubicBezTo>
                <a:lnTo>
                  <a:pt x="12408038" y="2587397"/>
                </a:lnTo>
                <a:lnTo>
                  <a:pt x="12449501" y="2573389"/>
                </a:lnTo>
                <a:lnTo>
                  <a:pt x="12490405" y="2557700"/>
                </a:lnTo>
                <a:lnTo>
                  <a:pt x="12572213" y="2526322"/>
                </a:lnTo>
                <a:cubicBezTo>
                  <a:pt x="12626565" y="2505029"/>
                  <a:pt x="12681290" y="2484484"/>
                  <a:pt x="12735455" y="2462445"/>
                </a:cubicBezTo>
                <a:lnTo>
                  <a:pt x="12895707" y="2391657"/>
                </a:lnTo>
                <a:cubicBezTo>
                  <a:pt x="13003290" y="2346084"/>
                  <a:pt x="13106577" y="2290985"/>
                  <a:pt x="13210984" y="2238875"/>
                </a:cubicBezTo>
                <a:cubicBezTo>
                  <a:pt x="13263655" y="2213473"/>
                  <a:pt x="13313897" y="2183402"/>
                  <a:pt x="13364887" y="2155012"/>
                </a:cubicBezTo>
                <a:lnTo>
                  <a:pt x="13517296" y="2068349"/>
                </a:lnTo>
                <a:lnTo>
                  <a:pt x="13665595" y="1974961"/>
                </a:lnTo>
                <a:cubicBezTo>
                  <a:pt x="13714717" y="1943209"/>
                  <a:pt x="13764960" y="1913325"/>
                  <a:pt x="13812213" y="1878959"/>
                </a:cubicBezTo>
                <a:lnTo>
                  <a:pt x="13955657" y="1778100"/>
                </a:lnTo>
                <a:cubicBezTo>
                  <a:pt x="13979378" y="1760917"/>
                  <a:pt x="14003658" y="1744854"/>
                  <a:pt x="14026818" y="1726924"/>
                </a:cubicBezTo>
                <a:lnTo>
                  <a:pt x="14096112" y="1673319"/>
                </a:lnTo>
                <a:lnTo>
                  <a:pt x="14234139" y="1565363"/>
                </a:lnTo>
                <a:cubicBezTo>
                  <a:pt x="14279525" y="1528568"/>
                  <a:pt x="14323230" y="1489719"/>
                  <a:pt x="14367683" y="1451804"/>
                </a:cubicBezTo>
                <a:lnTo>
                  <a:pt x="14433988" y="1394464"/>
                </a:lnTo>
                <a:cubicBezTo>
                  <a:pt x="14456028" y="1375226"/>
                  <a:pt x="14478440" y="1356362"/>
                  <a:pt x="14499173" y="1336003"/>
                </a:cubicBezTo>
                <a:lnTo>
                  <a:pt x="14626180" y="1215346"/>
                </a:lnTo>
                <a:lnTo>
                  <a:pt x="14689497" y="1154831"/>
                </a:lnTo>
                <a:lnTo>
                  <a:pt x="14740486" y="1104028"/>
                </a:lnTo>
                <a:lnTo>
                  <a:pt x="14840785" y="1003730"/>
                </a:lnTo>
                <a:lnTo>
                  <a:pt x="15041568" y="802947"/>
                </a:lnTo>
                <a:lnTo>
                  <a:pt x="15844514" y="0"/>
                </a:lnTo>
              </a:path>
            </a:pathLst>
          </a:custGeom>
          <a:noFill/>
          <a:ln w="8890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1B23588-7F4D-071C-CA90-9FAC6403ECB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21027828">
            <a:off x="-2438251" y="-1123090"/>
            <a:ext cx="15843580" cy="2890949"/>
          </a:xfrm>
          <a:custGeom>
            <a:avLst/>
            <a:gdLst>
              <a:gd name="connsiteX0" fmla="*/ 0 w 15843580"/>
              <a:gd name="connsiteY0" fmla="*/ 2173690 h 2890949"/>
              <a:gd name="connsiteX1" fmla="*/ 401380 w 15843580"/>
              <a:gd name="connsiteY1" fmla="*/ 1772310 h 2890949"/>
              <a:gd name="connsiteX2" fmla="*/ 602163 w 15843580"/>
              <a:gd name="connsiteY2" fmla="*/ 1571527 h 2890949"/>
              <a:gd name="connsiteX3" fmla="*/ 804628 w 15843580"/>
              <a:gd name="connsiteY3" fmla="*/ 1372611 h 2890949"/>
              <a:gd name="connsiteX4" fmla="*/ 1706005 w 15843580"/>
              <a:gd name="connsiteY4" fmla="*/ 686399 h 2890949"/>
              <a:gd name="connsiteX5" fmla="*/ 2741113 w 15843580"/>
              <a:gd name="connsiteY5" fmla="*/ 225811 h 2890949"/>
              <a:gd name="connsiteX6" fmla="*/ 2877272 w 15843580"/>
              <a:gd name="connsiteY6" fmla="*/ 185841 h 2890949"/>
              <a:gd name="connsiteX7" fmla="*/ 3013992 w 15843580"/>
              <a:gd name="connsiteY7" fmla="*/ 147926 h 2890949"/>
              <a:gd name="connsiteX8" fmla="*/ 3152392 w 15843580"/>
              <a:gd name="connsiteY8" fmla="*/ 116735 h 2890949"/>
              <a:gd name="connsiteX9" fmla="*/ 3291353 w 15843580"/>
              <a:gd name="connsiteY9" fmla="*/ 87598 h 2890949"/>
              <a:gd name="connsiteX10" fmla="*/ 3431247 w 15843580"/>
              <a:gd name="connsiteY10" fmla="*/ 63317 h 2890949"/>
              <a:gd name="connsiteX11" fmla="*/ 3501288 w 15843580"/>
              <a:gd name="connsiteY11" fmla="*/ 51737 h 2890949"/>
              <a:gd name="connsiteX12" fmla="*/ 3571703 w 15843580"/>
              <a:gd name="connsiteY12" fmla="*/ 42958 h 2890949"/>
              <a:gd name="connsiteX13" fmla="*/ 3712531 w 15843580"/>
              <a:gd name="connsiteY13" fmla="*/ 25588 h 2890949"/>
              <a:gd name="connsiteX14" fmla="*/ 3853920 w 15843580"/>
              <a:gd name="connsiteY14" fmla="*/ 14382 h 2890949"/>
              <a:gd name="connsiteX15" fmla="*/ 3924708 w 15843580"/>
              <a:gd name="connsiteY15" fmla="*/ 9152 h 2890949"/>
              <a:gd name="connsiteX16" fmla="*/ 3995496 w 15843580"/>
              <a:gd name="connsiteY16" fmla="*/ 5043 h 2890949"/>
              <a:gd name="connsiteX17" fmla="*/ 4137445 w 15843580"/>
              <a:gd name="connsiteY17" fmla="*/ 1681 h 2890949"/>
              <a:gd name="connsiteX18" fmla="*/ 4208419 w 15843580"/>
              <a:gd name="connsiteY18" fmla="*/ 0 h 2890949"/>
              <a:gd name="connsiteX19" fmla="*/ 4279394 w 15843580"/>
              <a:gd name="connsiteY19" fmla="*/ 1494 h 2890949"/>
              <a:gd name="connsiteX20" fmla="*/ 4421343 w 15843580"/>
              <a:gd name="connsiteY20" fmla="*/ 5043 h 2890949"/>
              <a:gd name="connsiteX21" fmla="*/ 4456830 w 15843580"/>
              <a:gd name="connsiteY21" fmla="*/ 5977 h 2890949"/>
              <a:gd name="connsiteX22" fmla="*/ 4492131 w 15843580"/>
              <a:gd name="connsiteY22" fmla="*/ 8405 h 2890949"/>
              <a:gd name="connsiteX23" fmla="*/ 4562919 w 15843580"/>
              <a:gd name="connsiteY23" fmla="*/ 13821 h 2890949"/>
              <a:gd name="connsiteX24" fmla="*/ 4704494 w 15843580"/>
              <a:gd name="connsiteY24" fmla="*/ 24654 h 2890949"/>
              <a:gd name="connsiteX25" fmla="*/ 4845323 w 15843580"/>
              <a:gd name="connsiteY25" fmla="*/ 42211 h 2890949"/>
              <a:gd name="connsiteX26" fmla="*/ 4985778 w 15843580"/>
              <a:gd name="connsiteY26" fmla="*/ 62009 h 2890949"/>
              <a:gd name="connsiteX27" fmla="*/ 6076732 w 15843580"/>
              <a:gd name="connsiteY27" fmla="*/ 367574 h 2890949"/>
              <a:gd name="connsiteX28" fmla="*/ 7068134 w 15843580"/>
              <a:gd name="connsiteY28" fmla="*/ 915572 h 2890949"/>
              <a:gd name="connsiteX29" fmla="*/ 7294693 w 15843580"/>
              <a:gd name="connsiteY29" fmla="*/ 1086658 h 2890949"/>
              <a:gd name="connsiteX30" fmla="*/ 7403583 w 15843580"/>
              <a:gd name="connsiteY30" fmla="*/ 1177618 h 2890949"/>
              <a:gd name="connsiteX31" fmla="*/ 7511165 w 15843580"/>
              <a:gd name="connsiteY31" fmla="*/ 1270258 h 2890949"/>
              <a:gd name="connsiteX32" fmla="*/ 7716618 w 15843580"/>
              <a:gd name="connsiteY32" fmla="*/ 1465999 h 2890949"/>
              <a:gd name="connsiteX33" fmla="*/ 7819531 w 15843580"/>
              <a:gd name="connsiteY33" fmla="*/ 1563869 h 2890949"/>
              <a:gd name="connsiteX34" fmla="*/ 7870894 w 15843580"/>
              <a:gd name="connsiteY34" fmla="*/ 1612804 h 2890949"/>
              <a:gd name="connsiteX35" fmla="*/ 7924312 w 15843580"/>
              <a:gd name="connsiteY35" fmla="*/ 1659498 h 2890949"/>
              <a:gd name="connsiteX36" fmla="*/ 8853892 w 15843580"/>
              <a:gd name="connsiteY36" fmla="*/ 2307234 h 2890949"/>
              <a:gd name="connsiteX37" fmla="*/ 9907678 w 15843580"/>
              <a:gd name="connsiteY37" fmla="*/ 2723370 h 2890949"/>
              <a:gd name="connsiteX38" fmla="*/ 9976037 w 15843580"/>
              <a:gd name="connsiteY38" fmla="*/ 2742234 h 2890949"/>
              <a:gd name="connsiteX39" fmla="*/ 10045144 w 15843580"/>
              <a:gd name="connsiteY39" fmla="*/ 2758110 h 2890949"/>
              <a:gd name="connsiteX40" fmla="*/ 10183544 w 15843580"/>
              <a:gd name="connsiteY40" fmla="*/ 2789301 h 2890949"/>
              <a:gd name="connsiteX41" fmla="*/ 10218098 w 15843580"/>
              <a:gd name="connsiteY41" fmla="*/ 2797146 h 2890949"/>
              <a:gd name="connsiteX42" fmla="*/ 10253025 w 15843580"/>
              <a:gd name="connsiteY42" fmla="*/ 2803309 h 2890949"/>
              <a:gd name="connsiteX43" fmla="*/ 10322879 w 15843580"/>
              <a:gd name="connsiteY43" fmla="*/ 2815450 h 2890949"/>
              <a:gd name="connsiteX44" fmla="*/ 10462773 w 15843580"/>
              <a:gd name="connsiteY44" fmla="*/ 2839357 h 2890949"/>
              <a:gd name="connsiteX45" fmla="*/ 10603603 w 15843580"/>
              <a:gd name="connsiteY45" fmla="*/ 2856727 h 2890949"/>
              <a:gd name="connsiteX46" fmla="*/ 10744618 w 15843580"/>
              <a:gd name="connsiteY46" fmla="*/ 2871856 h 2890949"/>
              <a:gd name="connsiteX47" fmla="*/ 11027955 w 15843580"/>
              <a:gd name="connsiteY47" fmla="*/ 2888292 h 2890949"/>
              <a:gd name="connsiteX48" fmla="*/ 12157572 w 15843580"/>
              <a:gd name="connsiteY48" fmla="*/ 2800134 h 2890949"/>
              <a:gd name="connsiteX49" fmla="*/ 12227052 w 15843580"/>
              <a:gd name="connsiteY49" fmla="*/ 2785566 h 2890949"/>
              <a:gd name="connsiteX50" fmla="*/ 12296347 w 15843580"/>
              <a:gd name="connsiteY50" fmla="*/ 2769876 h 2890949"/>
              <a:gd name="connsiteX51" fmla="*/ 12434559 w 15843580"/>
              <a:gd name="connsiteY51" fmla="*/ 2737751 h 2890949"/>
              <a:gd name="connsiteX52" fmla="*/ 12571279 w 15843580"/>
              <a:gd name="connsiteY52" fmla="*/ 2699649 h 2890949"/>
              <a:gd name="connsiteX53" fmla="*/ 12639638 w 15843580"/>
              <a:gd name="connsiteY53" fmla="*/ 2680598 h 2890949"/>
              <a:gd name="connsiteX54" fmla="*/ 12707065 w 15843580"/>
              <a:gd name="connsiteY54" fmla="*/ 2658745 h 2890949"/>
              <a:gd name="connsiteX55" fmla="*/ 12841729 w 15843580"/>
              <a:gd name="connsiteY55" fmla="*/ 2614106 h 2890949"/>
              <a:gd name="connsiteX56" fmla="*/ 12875350 w 15843580"/>
              <a:gd name="connsiteY56" fmla="*/ 2602900 h 2890949"/>
              <a:gd name="connsiteX57" fmla="*/ 12908408 w 15843580"/>
              <a:gd name="connsiteY57" fmla="*/ 2590199 h 2890949"/>
              <a:gd name="connsiteX58" fmla="*/ 12974527 w 15843580"/>
              <a:gd name="connsiteY58" fmla="*/ 2564611 h 2890949"/>
              <a:gd name="connsiteX59" fmla="*/ 13106763 w 15843580"/>
              <a:gd name="connsiteY59" fmla="*/ 2513060 h 2890949"/>
              <a:gd name="connsiteX60" fmla="*/ 13236572 w 15843580"/>
              <a:gd name="connsiteY60" fmla="*/ 2455534 h 2890949"/>
              <a:gd name="connsiteX61" fmla="*/ 13492081 w 15843580"/>
              <a:gd name="connsiteY61" fmla="*/ 2331889 h 2890949"/>
              <a:gd name="connsiteX62" fmla="*/ 13616659 w 15843580"/>
              <a:gd name="connsiteY62" fmla="*/ 2263902 h 2890949"/>
              <a:gd name="connsiteX63" fmla="*/ 13740119 w 15843580"/>
              <a:gd name="connsiteY63" fmla="*/ 2194049 h 2890949"/>
              <a:gd name="connsiteX64" fmla="*/ 13860028 w 15843580"/>
              <a:gd name="connsiteY64" fmla="*/ 2118218 h 2890949"/>
              <a:gd name="connsiteX65" fmla="*/ 13978817 w 15843580"/>
              <a:gd name="connsiteY65" fmla="*/ 2040706 h 2890949"/>
              <a:gd name="connsiteX66" fmla="*/ 14094992 w 15843580"/>
              <a:gd name="connsiteY66" fmla="*/ 1959085 h 2890949"/>
              <a:gd name="connsiteX67" fmla="*/ 14152704 w 15843580"/>
              <a:gd name="connsiteY67" fmla="*/ 1917808 h 2890949"/>
              <a:gd name="connsiteX68" fmla="*/ 14208737 w 15843580"/>
              <a:gd name="connsiteY68" fmla="*/ 1874103 h 2890949"/>
              <a:gd name="connsiteX69" fmla="*/ 14320615 w 15843580"/>
              <a:gd name="connsiteY69" fmla="*/ 1786879 h 2890949"/>
              <a:gd name="connsiteX70" fmla="*/ 14428572 w 15843580"/>
              <a:gd name="connsiteY70" fmla="*/ 1694798 h 2890949"/>
              <a:gd name="connsiteX71" fmla="*/ 14482363 w 15843580"/>
              <a:gd name="connsiteY71" fmla="*/ 1648478 h 2890949"/>
              <a:gd name="connsiteX72" fmla="*/ 14535221 w 15843580"/>
              <a:gd name="connsiteY72" fmla="*/ 1601224 h 2890949"/>
              <a:gd name="connsiteX73" fmla="*/ 14637947 w 15843580"/>
              <a:gd name="connsiteY73" fmla="*/ 1503354 h 2890949"/>
              <a:gd name="connsiteX74" fmla="*/ 14689310 w 15843580"/>
              <a:gd name="connsiteY74" fmla="*/ 1454419 h 2890949"/>
              <a:gd name="connsiteX75" fmla="*/ 14739553 w 15843580"/>
              <a:gd name="connsiteY75" fmla="*/ 1404363 h 2890949"/>
              <a:gd name="connsiteX76" fmla="*/ 14839851 w 15843580"/>
              <a:gd name="connsiteY76" fmla="*/ 1304065 h 2890949"/>
              <a:gd name="connsiteX77" fmla="*/ 15040635 w 15843580"/>
              <a:gd name="connsiteY77" fmla="*/ 1103281 h 2890949"/>
              <a:gd name="connsiteX78" fmla="*/ 15843581 w 15843580"/>
              <a:gd name="connsiteY78" fmla="*/ 300335 h 289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5843580" h="2890949">
                <a:moveTo>
                  <a:pt x="0" y="2173690"/>
                </a:moveTo>
                <a:lnTo>
                  <a:pt x="401380" y="1772310"/>
                </a:lnTo>
                <a:lnTo>
                  <a:pt x="602163" y="1571527"/>
                </a:lnTo>
                <a:cubicBezTo>
                  <a:pt x="669216" y="1504661"/>
                  <a:pt x="735334" y="1437048"/>
                  <a:pt x="804628" y="1372611"/>
                </a:cubicBezTo>
                <a:cubicBezTo>
                  <a:pt x="1077880" y="1110939"/>
                  <a:pt x="1379895" y="878777"/>
                  <a:pt x="1706005" y="686399"/>
                </a:cubicBezTo>
                <a:cubicBezTo>
                  <a:pt x="2032301" y="494581"/>
                  <a:pt x="2380263" y="339744"/>
                  <a:pt x="2741113" y="225811"/>
                </a:cubicBezTo>
                <a:cubicBezTo>
                  <a:pt x="2785752" y="209935"/>
                  <a:pt x="2831699" y="198916"/>
                  <a:pt x="2877272" y="185841"/>
                </a:cubicBezTo>
                <a:lnTo>
                  <a:pt x="3013992" y="147926"/>
                </a:lnTo>
                <a:lnTo>
                  <a:pt x="3152392" y="116735"/>
                </a:lnTo>
                <a:cubicBezTo>
                  <a:pt x="3198712" y="106835"/>
                  <a:pt x="3244472" y="94695"/>
                  <a:pt x="3291353" y="87598"/>
                </a:cubicBezTo>
                <a:lnTo>
                  <a:pt x="3431247" y="63317"/>
                </a:lnTo>
                <a:cubicBezTo>
                  <a:pt x="3454594" y="59581"/>
                  <a:pt x="3477755" y="54538"/>
                  <a:pt x="3501288" y="51737"/>
                </a:cubicBezTo>
                <a:lnTo>
                  <a:pt x="3571703" y="42958"/>
                </a:lnTo>
                <a:lnTo>
                  <a:pt x="3712531" y="25588"/>
                </a:lnTo>
                <a:cubicBezTo>
                  <a:pt x="3759598" y="20359"/>
                  <a:pt x="3806852" y="18117"/>
                  <a:pt x="3853920" y="14382"/>
                </a:cubicBezTo>
                <a:lnTo>
                  <a:pt x="3924708" y="9152"/>
                </a:lnTo>
                <a:cubicBezTo>
                  <a:pt x="3948241" y="7471"/>
                  <a:pt x="3971962" y="5230"/>
                  <a:pt x="3995496" y="5043"/>
                </a:cubicBezTo>
                <a:lnTo>
                  <a:pt x="4137445" y="1681"/>
                </a:lnTo>
                <a:lnTo>
                  <a:pt x="4208419" y="0"/>
                </a:lnTo>
                <a:cubicBezTo>
                  <a:pt x="4232140" y="0"/>
                  <a:pt x="4255673" y="934"/>
                  <a:pt x="4279394" y="1494"/>
                </a:cubicBezTo>
                <a:lnTo>
                  <a:pt x="4421343" y="5043"/>
                </a:lnTo>
                <a:lnTo>
                  <a:pt x="4456830" y="5977"/>
                </a:lnTo>
                <a:cubicBezTo>
                  <a:pt x="4468597" y="6537"/>
                  <a:pt x="4480364" y="7658"/>
                  <a:pt x="4492131" y="8405"/>
                </a:cubicBezTo>
                <a:lnTo>
                  <a:pt x="4562919" y="13821"/>
                </a:lnTo>
                <a:lnTo>
                  <a:pt x="4704494" y="24654"/>
                </a:lnTo>
                <a:lnTo>
                  <a:pt x="4845323" y="42211"/>
                </a:lnTo>
                <a:cubicBezTo>
                  <a:pt x="4892203" y="48375"/>
                  <a:pt x="4939458" y="52671"/>
                  <a:pt x="4985778" y="62009"/>
                </a:cubicBezTo>
                <a:cubicBezTo>
                  <a:pt x="5359328" y="122338"/>
                  <a:pt x="5726155" y="225064"/>
                  <a:pt x="6076732" y="367574"/>
                </a:cubicBezTo>
                <a:cubicBezTo>
                  <a:pt x="6427122" y="510644"/>
                  <a:pt x="6759769" y="696485"/>
                  <a:pt x="7068134" y="915572"/>
                </a:cubicBezTo>
                <a:cubicBezTo>
                  <a:pt x="7146767" y="968243"/>
                  <a:pt x="7219422" y="1029131"/>
                  <a:pt x="7294693" y="1086658"/>
                </a:cubicBezTo>
                <a:cubicBezTo>
                  <a:pt x="7332608" y="1114861"/>
                  <a:pt x="7367535" y="1146987"/>
                  <a:pt x="7403583" y="1177618"/>
                </a:cubicBezTo>
                <a:lnTo>
                  <a:pt x="7511165" y="1270258"/>
                </a:lnTo>
                <a:lnTo>
                  <a:pt x="7716618" y="1465999"/>
                </a:lnTo>
                <a:lnTo>
                  <a:pt x="7819531" y="1563869"/>
                </a:lnTo>
                <a:lnTo>
                  <a:pt x="7870894" y="1612804"/>
                </a:lnTo>
                <a:cubicBezTo>
                  <a:pt x="7888264" y="1628867"/>
                  <a:pt x="7906568" y="1643809"/>
                  <a:pt x="7924312" y="1659498"/>
                </a:cubicBezTo>
                <a:cubicBezTo>
                  <a:pt x="8208397" y="1909590"/>
                  <a:pt x="8520872" y="2127183"/>
                  <a:pt x="8853892" y="2307234"/>
                </a:cubicBezTo>
                <a:cubicBezTo>
                  <a:pt x="9187660" y="2485978"/>
                  <a:pt x="9542346" y="2624752"/>
                  <a:pt x="9907678" y="2723370"/>
                </a:cubicBezTo>
                <a:lnTo>
                  <a:pt x="9976037" y="2742234"/>
                </a:lnTo>
                <a:cubicBezTo>
                  <a:pt x="9999011" y="2748211"/>
                  <a:pt x="10022171" y="2752880"/>
                  <a:pt x="10045144" y="2758110"/>
                </a:cubicBezTo>
                <a:lnTo>
                  <a:pt x="10183544" y="2789301"/>
                </a:lnTo>
                <a:lnTo>
                  <a:pt x="10218098" y="2797146"/>
                </a:lnTo>
                <a:lnTo>
                  <a:pt x="10253025" y="2803309"/>
                </a:lnTo>
                <a:lnTo>
                  <a:pt x="10322879" y="2815450"/>
                </a:lnTo>
                <a:cubicBezTo>
                  <a:pt x="10369573" y="2823481"/>
                  <a:pt x="10416080" y="2831886"/>
                  <a:pt x="10462773" y="2839357"/>
                </a:cubicBezTo>
                <a:lnTo>
                  <a:pt x="10603603" y="2856727"/>
                </a:lnTo>
                <a:cubicBezTo>
                  <a:pt x="10650669" y="2862330"/>
                  <a:pt x="10697363" y="2869241"/>
                  <a:pt x="10744618" y="2871856"/>
                </a:cubicBezTo>
                <a:cubicBezTo>
                  <a:pt x="10838939" y="2878019"/>
                  <a:pt x="10933260" y="2888292"/>
                  <a:pt x="11027955" y="2888292"/>
                </a:cubicBezTo>
                <a:cubicBezTo>
                  <a:pt x="11406175" y="2900246"/>
                  <a:pt x="11785890" y="2872042"/>
                  <a:pt x="12157572" y="2800134"/>
                </a:cubicBezTo>
                <a:cubicBezTo>
                  <a:pt x="12180918" y="2796585"/>
                  <a:pt x="12203893" y="2790795"/>
                  <a:pt x="12227052" y="2785566"/>
                </a:cubicBezTo>
                <a:lnTo>
                  <a:pt x="12296347" y="2769876"/>
                </a:lnTo>
                <a:cubicBezTo>
                  <a:pt x="12342479" y="2759044"/>
                  <a:pt x="12388799" y="2749892"/>
                  <a:pt x="12434559" y="2737751"/>
                </a:cubicBezTo>
                <a:lnTo>
                  <a:pt x="12571279" y="2699649"/>
                </a:lnTo>
                <a:lnTo>
                  <a:pt x="12639638" y="2680598"/>
                </a:lnTo>
                <a:cubicBezTo>
                  <a:pt x="12662239" y="2673874"/>
                  <a:pt x="12684652" y="2665843"/>
                  <a:pt x="12707065" y="2658745"/>
                </a:cubicBezTo>
                <a:lnTo>
                  <a:pt x="12841729" y="2614106"/>
                </a:lnTo>
                <a:lnTo>
                  <a:pt x="12875350" y="2602900"/>
                </a:lnTo>
                <a:lnTo>
                  <a:pt x="12908408" y="2590199"/>
                </a:lnTo>
                <a:lnTo>
                  <a:pt x="12974527" y="2564611"/>
                </a:lnTo>
                <a:cubicBezTo>
                  <a:pt x="13018606" y="2547427"/>
                  <a:pt x="13062872" y="2530804"/>
                  <a:pt x="13106763" y="2513060"/>
                </a:cubicBezTo>
                <a:lnTo>
                  <a:pt x="13236572" y="2455534"/>
                </a:lnTo>
                <a:cubicBezTo>
                  <a:pt x="13323983" y="2419113"/>
                  <a:pt x="13407098" y="2373726"/>
                  <a:pt x="13492081" y="2331889"/>
                </a:cubicBezTo>
                <a:cubicBezTo>
                  <a:pt x="13534853" y="2311530"/>
                  <a:pt x="13575383" y="2286876"/>
                  <a:pt x="13616659" y="2263902"/>
                </a:cubicBezTo>
                <a:lnTo>
                  <a:pt x="13740119" y="2194049"/>
                </a:lnTo>
                <a:lnTo>
                  <a:pt x="13860028" y="2118218"/>
                </a:lnTo>
                <a:cubicBezTo>
                  <a:pt x="13899811" y="2092443"/>
                  <a:pt x="13940715" y="2068722"/>
                  <a:pt x="13978817" y="2040706"/>
                </a:cubicBezTo>
                <a:lnTo>
                  <a:pt x="14094992" y="1959085"/>
                </a:lnTo>
                <a:cubicBezTo>
                  <a:pt x="14114229" y="1945264"/>
                  <a:pt x="14134027" y="1932376"/>
                  <a:pt x="14152704" y="1917808"/>
                </a:cubicBezTo>
                <a:lnTo>
                  <a:pt x="14208737" y="1874103"/>
                </a:lnTo>
                <a:lnTo>
                  <a:pt x="14320615" y="1786879"/>
                </a:lnTo>
                <a:cubicBezTo>
                  <a:pt x="14357410" y="1757181"/>
                  <a:pt x="14392524" y="1725429"/>
                  <a:pt x="14428572" y="1694798"/>
                </a:cubicBezTo>
                <a:lnTo>
                  <a:pt x="14482363" y="1648478"/>
                </a:lnTo>
                <a:cubicBezTo>
                  <a:pt x="14500294" y="1632976"/>
                  <a:pt x="14518411" y="1617847"/>
                  <a:pt x="14535221" y="1601224"/>
                </a:cubicBezTo>
                <a:lnTo>
                  <a:pt x="14637947" y="1503354"/>
                </a:lnTo>
                <a:lnTo>
                  <a:pt x="14689310" y="1454419"/>
                </a:lnTo>
                <a:lnTo>
                  <a:pt x="14739553" y="1404363"/>
                </a:lnTo>
                <a:lnTo>
                  <a:pt x="14839851" y="1304065"/>
                </a:lnTo>
                <a:lnTo>
                  <a:pt x="15040635" y="1103281"/>
                </a:lnTo>
                <a:lnTo>
                  <a:pt x="15843581" y="300335"/>
                </a:lnTo>
              </a:path>
            </a:pathLst>
          </a:custGeom>
          <a:noFill/>
          <a:ln w="8890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A25F55-996D-D3EA-A8B0-3F966EF5BFE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510523"/>
            <a:ext cx="1513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Inhoudsopgave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87ECA4E-581A-68E5-D3A3-F73207FEE55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871883"/>
            <a:ext cx="713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DINEngschrift" pitchFamily="2" charset="0"/>
              </a:rPr>
              <a:t>LAYOUT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7039DC5-6C2E-F756-5467-3689CC044DB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3683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3B02543-A61B-A1C1-A562-60FB02ADAED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5864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295B90C-73B4-82EA-2B39-00D5A472582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8045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4432D81-9023-958A-2DA7-DCDE99C0D8D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0226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B6D4BDB-B753-D175-733A-D24AFAB2F10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2407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4877AEE-DCE1-66F4-4235-58854D865F5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284510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#000E29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0E701D0-0769-FE95-6EB6-B20CD81DDD9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065971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#003399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B96A4D1-5C23-CB3F-5FB8-2D28CE4E041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852194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#D9DEF1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40AEEF1-332B-20A5-A448-35CBB34C3CA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631713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#F5F6FC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342AAE7-6B34-1225-28CF-793EF67743B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1" y="-414363"/>
            <a:ext cx="1113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* eigen kleur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C68569-823C-7DA9-AACD-1CB94BDEB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2</a:t>
            </a:fld>
            <a:endParaRPr lang="nl-NL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FC3E3D5E-1532-175D-6997-261CE73946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885" y="2453198"/>
            <a:ext cx="1136915" cy="473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5976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3748C6-4E7A-7FE2-35E8-9F03ACD783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DC5EE2-DCAC-27BE-7CD1-D1D899108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2753" y="365125"/>
            <a:ext cx="7088650" cy="1325563"/>
          </a:xfrm>
        </p:spPr>
        <p:txBody>
          <a:bodyPr/>
          <a:lstStyle/>
          <a:p>
            <a:r>
              <a:rPr lang="nl-NL" dirty="0"/>
              <a:t>Voorbeelden in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54D2A8-47F7-D8D2-C0C7-F458281CC42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871883"/>
            <a:ext cx="713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DINEngschrift" pitchFamily="2" charset="0"/>
              </a:rPr>
              <a:t>LAYOUT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A4CD60-9AD2-1A8E-32A7-5A16DBC4456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3683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4FF5129-674E-41ED-3A25-A69C9101C8F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5864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61BDADA-B053-635F-2C0A-EC9EBF22D4B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8045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1569BD-A10A-2460-43C5-A3B04348B6D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0226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E752E1-B34C-90DA-FD31-6ED1D8CEF5A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2407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113DBE7-DFD7-5D4C-1E50-AF5F7CECA3B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284510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#000E29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C0A516E-17A5-C137-5904-25080DCF00D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065971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#003399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A5B4E0E-D517-A94D-7530-38830C48994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852194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#D9DEF1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3E7128-4350-8826-0E4B-04C32EAE20E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631713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#F5F6FC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FA5C8EC-A5CD-AD9D-A1C0-BC15C88E157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1" y="-414363"/>
            <a:ext cx="1113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* eigen kleur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DD024DEF-32D8-31C2-EA5E-FFACF2E2922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04814" y="8480661"/>
            <a:ext cx="15844701" cy="2892027"/>
          </a:xfrm>
          <a:custGeom>
            <a:avLst/>
            <a:gdLst>
              <a:gd name="connsiteX0" fmla="*/ 0 w 15844701"/>
              <a:gd name="connsiteY0" fmla="*/ 2511753 h 2892027"/>
              <a:gd name="connsiteX1" fmla="*/ 401380 w 15844701"/>
              <a:gd name="connsiteY1" fmla="*/ 2110373 h 2892027"/>
              <a:gd name="connsiteX2" fmla="*/ 602163 w 15844701"/>
              <a:gd name="connsiteY2" fmla="*/ 1909590 h 2892027"/>
              <a:gd name="connsiteX3" fmla="*/ 702462 w 15844701"/>
              <a:gd name="connsiteY3" fmla="*/ 1809291 h 2892027"/>
              <a:gd name="connsiteX4" fmla="*/ 727489 w 15844701"/>
              <a:gd name="connsiteY4" fmla="*/ 1784264 h 2892027"/>
              <a:gd name="connsiteX5" fmla="*/ 741871 w 15844701"/>
              <a:gd name="connsiteY5" fmla="*/ 1770256 h 2892027"/>
              <a:gd name="connsiteX6" fmla="*/ 757747 w 15844701"/>
              <a:gd name="connsiteY6" fmla="*/ 1755127 h 2892027"/>
              <a:gd name="connsiteX7" fmla="*/ 821064 w 15844701"/>
              <a:gd name="connsiteY7" fmla="*/ 1694612 h 2892027"/>
              <a:gd name="connsiteX8" fmla="*/ 1934244 w 15844701"/>
              <a:gd name="connsiteY8" fmla="*/ 847399 h 2892027"/>
              <a:gd name="connsiteX9" fmla="*/ 3212347 w 15844701"/>
              <a:gd name="connsiteY9" fmla="*/ 278669 h 2892027"/>
              <a:gd name="connsiteX10" fmla="*/ 3380445 w 15844701"/>
              <a:gd name="connsiteY10" fmla="*/ 229173 h 2892027"/>
              <a:gd name="connsiteX11" fmla="*/ 3549476 w 15844701"/>
              <a:gd name="connsiteY11" fmla="*/ 182666 h 2892027"/>
              <a:gd name="connsiteX12" fmla="*/ 3720376 w 15844701"/>
              <a:gd name="connsiteY12" fmla="*/ 143817 h 2892027"/>
              <a:gd name="connsiteX13" fmla="*/ 3891835 w 15844701"/>
              <a:gd name="connsiteY13" fmla="*/ 107956 h 2892027"/>
              <a:gd name="connsiteX14" fmla="*/ 4064602 w 15844701"/>
              <a:gd name="connsiteY14" fmla="*/ 77885 h 2892027"/>
              <a:gd name="connsiteX15" fmla="*/ 4151079 w 15844701"/>
              <a:gd name="connsiteY15" fmla="*/ 63877 h 2892027"/>
              <a:gd name="connsiteX16" fmla="*/ 4238117 w 15844701"/>
              <a:gd name="connsiteY16" fmla="*/ 52857 h 2892027"/>
              <a:gd name="connsiteX17" fmla="*/ 4412191 w 15844701"/>
              <a:gd name="connsiteY17" fmla="*/ 31565 h 2892027"/>
              <a:gd name="connsiteX18" fmla="*/ 4586826 w 15844701"/>
              <a:gd name="connsiteY18" fmla="*/ 17370 h 2892027"/>
              <a:gd name="connsiteX19" fmla="*/ 4674236 w 15844701"/>
              <a:gd name="connsiteY19" fmla="*/ 11020 h 2892027"/>
              <a:gd name="connsiteX20" fmla="*/ 4761648 w 15844701"/>
              <a:gd name="connsiteY20" fmla="*/ 6164 h 2892027"/>
              <a:gd name="connsiteX21" fmla="*/ 4936842 w 15844701"/>
              <a:gd name="connsiteY21" fmla="*/ 1868 h 2892027"/>
              <a:gd name="connsiteX22" fmla="*/ 5024440 w 15844701"/>
              <a:gd name="connsiteY22" fmla="*/ 0 h 2892027"/>
              <a:gd name="connsiteX23" fmla="*/ 5112038 w 15844701"/>
              <a:gd name="connsiteY23" fmla="*/ 1494 h 2892027"/>
              <a:gd name="connsiteX24" fmla="*/ 5287233 w 15844701"/>
              <a:gd name="connsiteY24" fmla="*/ 6164 h 2892027"/>
              <a:gd name="connsiteX25" fmla="*/ 5330938 w 15844701"/>
              <a:gd name="connsiteY25" fmla="*/ 7471 h 2892027"/>
              <a:gd name="connsiteX26" fmla="*/ 5374644 w 15844701"/>
              <a:gd name="connsiteY26" fmla="*/ 10459 h 2892027"/>
              <a:gd name="connsiteX27" fmla="*/ 5462055 w 15844701"/>
              <a:gd name="connsiteY27" fmla="*/ 16810 h 2892027"/>
              <a:gd name="connsiteX28" fmla="*/ 5636876 w 15844701"/>
              <a:gd name="connsiteY28" fmla="*/ 30444 h 2892027"/>
              <a:gd name="connsiteX29" fmla="*/ 5810764 w 15844701"/>
              <a:gd name="connsiteY29" fmla="*/ 51923 h 2892027"/>
              <a:gd name="connsiteX30" fmla="*/ 5984278 w 15844701"/>
              <a:gd name="connsiteY30" fmla="*/ 76391 h 2892027"/>
              <a:gd name="connsiteX31" fmla="*/ 7331488 w 15844701"/>
              <a:gd name="connsiteY31" fmla="*/ 453677 h 2892027"/>
              <a:gd name="connsiteX32" fmla="*/ 8555986 w 15844701"/>
              <a:gd name="connsiteY32" fmla="*/ 1130364 h 2892027"/>
              <a:gd name="connsiteX33" fmla="*/ 8835588 w 15844701"/>
              <a:gd name="connsiteY33" fmla="*/ 1341606 h 2892027"/>
              <a:gd name="connsiteX34" fmla="*/ 8970253 w 15844701"/>
              <a:gd name="connsiteY34" fmla="*/ 1453858 h 2892027"/>
              <a:gd name="connsiteX35" fmla="*/ 9102864 w 15844701"/>
              <a:gd name="connsiteY35" fmla="*/ 1568538 h 2892027"/>
              <a:gd name="connsiteX36" fmla="*/ 9230244 w 15844701"/>
              <a:gd name="connsiteY36" fmla="*/ 1689008 h 2892027"/>
              <a:gd name="connsiteX37" fmla="*/ 9346979 w 15844701"/>
              <a:gd name="connsiteY37" fmla="*/ 1800887 h 2892027"/>
              <a:gd name="connsiteX38" fmla="*/ 9425797 w 15844701"/>
              <a:gd name="connsiteY38" fmla="*/ 1875597 h 2892027"/>
              <a:gd name="connsiteX39" fmla="*/ 9465021 w 15844701"/>
              <a:gd name="connsiteY39" fmla="*/ 1913138 h 2892027"/>
              <a:gd name="connsiteX40" fmla="*/ 9506111 w 15844701"/>
              <a:gd name="connsiteY40" fmla="*/ 1948626 h 2892027"/>
              <a:gd name="connsiteX41" fmla="*/ 10217164 w 15844701"/>
              <a:gd name="connsiteY41" fmla="*/ 2444327 h 2892027"/>
              <a:gd name="connsiteX42" fmla="*/ 11023659 w 15844701"/>
              <a:gd name="connsiteY42" fmla="*/ 2762592 h 2892027"/>
              <a:gd name="connsiteX43" fmla="*/ 11075957 w 15844701"/>
              <a:gd name="connsiteY43" fmla="*/ 2777348 h 2892027"/>
              <a:gd name="connsiteX44" fmla="*/ 11129001 w 15844701"/>
              <a:gd name="connsiteY44" fmla="*/ 2789301 h 2892027"/>
              <a:gd name="connsiteX45" fmla="*/ 11234902 w 15844701"/>
              <a:gd name="connsiteY45" fmla="*/ 2813208 h 2892027"/>
              <a:gd name="connsiteX46" fmla="*/ 11261425 w 15844701"/>
              <a:gd name="connsiteY46" fmla="*/ 2819372 h 2892027"/>
              <a:gd name="connsiteX47" fmla="*/ 11288134 w 15844701"/>
              <a:gd name="connsiteY47" fmla="*/ 2823855 h 2892027"/>
              <a:gd name="connsiteX48" fmla="*/ 11341738 w 15844701"/>
              <a:gd name="connsiteY48" fmla="*/ 2833006 h 2892027"/>
              <a:gd name="connsiteX49" fmla="*/ 11448760 w 15844701"/>
              <a:gd name="connsiteY49" fmla="*/ 2851684 h 2892027"/>
              <a:gd name="connsiteX50" fmla="*/ 11556529 w 15844701"/>
              <a:gd name="connsiteY50" fmla="*/ 2864758 h 2892027"/>
              <a:gd name="connsiteX51" fmla="*/ 11664485 w 15844701"/>
              <a:gd name="connsiteY51" fmla="*/ 2876338 h 2892027"/>
              <a:gd name="connsiteX52" fmla="*/ 11881332 w 15844701"/>
              <a:gd name="connsiteY52" fmla="*/ 2888852 h 2892027"/>
              <a:gd name="connsiteX53" fmla="*/ 11989848 w 15844701"/>
              <a:gd name="connsiteY53" fmla="*/ 2891654 h 2892027"/>
              <a:gd name="connsiteX54" fmla="*/ 12004229 w 15844701"/>
              <a:gd name="connsiteY54" fmla="*/ 2892027 h 2892027"/>
              <a:gd name="connsiteX55" fmla="*/ 12021973 w 15844701"/>
              <a:gd name="connsiteY55" fmla="*/ 2892027 h 2892027"/>
              <a:gd name="connsiteX56" fmla="*/ 12052230 w 15844701"/>
              <a:gd name="connsiteY56" fmla="*/ 2891467 h 2892027"/>
              <a:gd name="connsiteX57" fmla="*/ 12106583 w 15844701"/>
              <a:gd name="connsiteY57" fmla="*/ 2889786 h 2892027"/>
              <a:gd name="connsiteX58" fmla="*/ 12215099 w 15844701"/>
              <a:gd name="connsiteY58" fmla="*/ 2887358 h 2892027"/>
              <a:gd name="connsiteX59" fmla="*/ 12323428 w 15844701"/>
              <a:gd name="connsiteY59" fmla="*/ 2879140 h 2892027"/>
              <a:gd name="connsiteX60" fmla="*/ 12377594 w 15844701"/>
              <a:gd name="connsiteY60" fmla="*/ 2875218 h 2892027"/>
              <a:gd name="connsiteX61" fmla="*/ 12404675 w 15844701"/>
              <a:gd name="connsiteY61" fmla="*/ 2873350 h 2892027"/>
              <a:gd name="connsiteX62" fmla="*/ 12431571 w 15844701"/>
              <a:gd name="connsiteY62" fmla="*/ 2869988 h 2892027"/>
              <a:gd name="connsiteX63" fmla="*/ 12539340 w 15844701"/>
              <a:gd name="connsiteY63" fmla="*/ 2856353 h 2892027"/>
              <a:gd name="connsiteX64" fmla="*/ 12593319 w 15844701"/>
              <a:gd name="connsiteY64" fmla="*/ 2849816 h 2892027"/>
              <a:gd name="connsiteX65" fmla="*/ 12646736 w 15844701"/>
              <a:gd name="connsiteY65" fmla="*/ 2840104 h 2892027"/>
              <a:gd name="connsiteX66" fmla="*/ 12753758 w 15844701"/>
              <a:gd name="connsiteY66" fmla="*/ 2821613 h 2892027"/>
              <a:gd name="connsiteX67" fmla="*/ 12806803 w 15844701"/>
              <a:gd name="connsiteY67" fmla="*/ 2810407 h 2892027"/>
              <a:gd name="connsiteX68" fmla="*/ 12859660 w 15844701"/>
              <a:gd name="connsiteY68" fmla="*/ 2798266 h 2892027"/>
              <a:gd name="connsiteX69" fmla="*/ 12965562 w 15844701"/>
              <a:gd name="connsiteY69" fmla="*/ 2773799 h 2892027"/>
              <a:gd name="connsiteX70" fmla="*/ 13070155 w 15844701"/>
              <a:gd name="connsiteY70" fmla="*/ 2744475 h 2892027"/>
              <a:gd name="connsiteX71" fmla="*/ 13122453 w 15844701"/>
              <a:gd name="connsiteY71" fmla="*/ 2730093 h 2892027"/>
              <a:gd name="connsiteX72" fmla="*/ 13174002 w 15844701"/>
              <a:gd name="connsiteY72" fmla="*/ 2713097 h 2892027"/>
              <a:gd name="connsiteX73" fmla="*/ 13277103 w 15844701"/>
              <a:gd name="connsiteY73" fmla="*/ 2679104 h 2892027"/>
              <a:gd name="connsiteX74" fmla="*/ 13302878 w 15844701"/>
              <a:gd name="connsiteY74" fmla="*/ 2670699 h 2892027"/>
              <a:gd name="connsiteX75" fmla="*/ 13328092 w 15844701"/>
              <a:gd name="connsiteY75" fmla="*/ 2660800 h 2892027"/>
              <a:gd name="connsiteX76" fmla="*/ 13378708 w 15844701"/>
              <a:gd name="connsiteY76" fmla="*/ 2641002 h 2892027"/>
              <a:gd name="connsiteX77" fmla="*/ 13479940 w 15844701"/>
              <a:gd name="connsiteY77" fmla="*/ 2601779 h 2892027"/>
              <a:gd name="connsiteX78" fmla="*/ 13579118 w 15844701"/>
              <a:gd name="connsiteY78" fmla="*/ 2557513 h 2892027"/>
              <a:gd name="connsiteX79" fmla="*/ 13774672 w 15844701"/>
              <a:gd name="connsiteY79" fmla="*/ 2463005 h 2892027"/>
              <a:gd name="connsiteX80" fmla="*/ 13869927 w 15844701"/>
              <a:gd name="connsiteY80" fmla="*/ 2410895 h 2892027"/>
              <a:gd name="connsiteX81" fmla="*/ 13964622 w 15844701"/>
              <a:gd name="connsiteY81" fmla="*/ 2357664 h 2892027"/>
              <a:gd name="connsiteX82" fmla="*/ 14056329 w 15844701"/>
              <a:gd name="connsiteY82" fmla="*/ 2299390 h 2892027"/>
              <a:gd name="connsiteX83" fmla="*/ 14147289 w 15844701"/>
              <a:gd name="connsiteY83" fmla="*/ 2240182 h 2892027"/>
              <a:gd name="connsiteX84" fmla="*/ 14236007 w 15844701"/>
              <a:gd name="connsiteY84" fmla="*/ 2177612 h 2892027"/>
              <a:gd name="connsiteX85" fmla="*/ 14280273 w 15844701"/>
              <a:gd name="connsiteY85" fmla="*/ 2146047 h 2892027"/>
              <a:gd name="connsiteX86" fmla="*/ 14323044 w 15844701"/>
              <a:gd name="connsiteY86" fmla="*/ 2112428 h 2892027"/>
              <a:gd name="connsiteX87" fmla="*/ 14408774 w 15844701"/>
              <a:gd name="connsiteY87" fmla="*/ 2045936 h 2892027"/>
              <a:gd name="connsiteX88" fmla="*/ 14491141 w 15844701"/>
              <a:gd name="connsiteY88" fmla="*/ 1975335 h 2892027"/>
              <a:gd name="connsiteX89" fmla="*/ 14532419 w 15844701"/>
              <a:gd name="connsiteY89" fmla="*/ 1940034 h 2892027"/>
              <a:gd name="connsiteX90" fmla="*/ 14572949 w 15844701"/>
              <a:gd name="connsiteY90" fmla="*/ 1903987 h 2892027"/>
              <a:gd name="connsiteX91" fmla="*/ 14651582 w 15844701"/>
              <a:gd name="connsiteY91" fmla="*/ 1828903 h 2892027"/>
              <a:gd name="connsiteX92" fmla="*/ 14691178 w 15844701"/>
              <a:gd name="connsiteY92" fmla="*/ 1791735 h 2892027"/>
              <a:gd name="connsiteX93" fmla="*/ 14740673 w 15844701"/>
              <a:gd name="connsiteY93" fmla="*/ 1742426 h 2892027"/>
              <a:gd name="connsiteX94" fmla="*/ 14840971 w 15844701"/>
              <a:gd name="connsiteY94" fmla="*/ 1642128 h 2892027"/>
              <a:gd name="connsiteX95" fmla="*/ 15041754 w 15844701"/>
              <a:gd name="connsiteY95" fmla="*/ 1441344 h 2892027"/>
              <a:gd name="connsiteX96" fmla="*/ 15844702 w 15844701"/>
              <a:gd name="connsiteY96" fmla="*/ 638398 h 289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844701" h="2892027">
                <a:moveTo>
                  <a:pt x="0" y="2511753"/>
                </a:moveTo>
                <a:lnTo>
                  <a:pt x="401380" y="2110373"/>
                </a:lnTo>
                <a:lnTo>
                  <a:pt x="602163" y="1909590"/>
                </a:lnTo>
                <a:lnTo>
                  <a:pt x="702462" y="1809291"/>
                </a:lnTo>
                <a:lnTo>
                  <a:pt x="727489" y="1784264"/>
                </a:lnTo>
                <a:lnTo>
                  <a:pt x="741871" y="1770256"/>
                </a:lnTo>
                <a:lnTo>
                  <a:pt x="757747" y="1755127"/>
                </a:lnTo>
                <a:lnTo>
                  <a:pt x="821064" y="1694612"/>
                </a:lnTo>
                <a:cubicBezTo>
                  <a:pt x="1158380" y="1371490"/>
                  <a:pt x="1531744" y="1084977"/>
                  <a:pt x="1934244" y="847399"/>
                </a:cubicBezTo>
                <a:cubicBezTo>
                  <a:pt x="2336932" y="610381"/>
                  <a:pt x="2766701" y="419124"/>
                  <a:pt x="3212347" y="278669"/>
                </a:cubicBezTo>
                <a:cubicBezTo>
                  <a:pt x="3267632" y="259431"/>
                  <a:pt x="3324225" y="245236"/>
                  <a:pt x="3380445" y="229173"/>
                </a:cubicBezTo>
                <a:lnTo>
                  <a:pt x="3549476" y="182666"/>
                </a:lnTo>
                <a:lnTo>
                  <a:pt x="3720376" y="143817"/>
                </a:lnTo>
                <a:cubicBezTo>
                  <a:pt x="3777529" y="131490"/>
                  <a:pt x="3834122" y="117108"/>
                  <a:pt x="3891835" y="107956"/>
                </a:cubicBezTo>
                <a:lnTo>
                  <a:pt x="4064602" y="77885"/>
                </a:lnTo>
                <a:cubicBezTo>
                  <a:pt x="4093366" y="73216"/>
                  <a:pt x="4122129" y="67426"/>
                  <a:pt x="4151079" y="63877"/>
                </a:cubicBezTo>
                <a:lnTo>
                  <a:pt x="4238117" y="52857"/>
                </a:lnTo>
                <a:lnTo>
                  <a:pt x="4412191" y="31565"/>
                </a:lnTo>
                <a:cubicBezTo>
                  <a:pt x="4470278" y="25215"/>
                  <a:pt x="4528552" y="22039"/>
                  <a:pt x="4586826" y="17370"/>
                </a:cubicBezTo>
                <a:lnTo>
                  <a:pt x="4674236" y="11020"/>
                </a:lnTo>
                <a:cubicBezTo>
                  <a:pt x="4703373" y="9152"/>
                  <a:pt x="4732510" y="6350"/>
                  <a:pt x="4761648" y="6164"/>
                </a:cubicBezTo>
                <a:lnTo>
                  <a:pt x="4936842" y="1868"/>
                </a:lnTo>
                <a:lnTo>
                  <a:pt x="5024440" y="0"/>
                </a:lnTo>
                <a:cubicBezTo>
                  <a:pt x="5053577" y="0"/>
                  <a:pt x="5082901" y="1121"/>
                  <a:pt x="5112038" y="1494"/>
                </a:cubicBezTo>
                <a:lnTo>
                  <a:pt x="5287233" y="6164"/>
                </a:lnTo>
                <a:lnTo>
                  <a:pt x="5330938" y="7471"/>
                </a:lnTo>
                <a:cubicBezTo>
                  <a:pt x="5345507" y="8218"/>
                  <a:pt x="5360075" y="9526"/>
                  <a:pt x="5374644" y="10459"/>
                </a:cubicBezTo>
                <a:lnTo>
                  <a:pt x="5462055" y="16810"/>
                </a:lnTo>
                <a:lnTo>
                  <a:pt x="5636876" y="30444"/>
                </a:lnTo>
                <a:lnTo>
                  <a:pt x="5810764" y="51923"/>
                </a:lnTo>
                <a:cubicBezTo>
                  <a:pt x="5868664" y="59581"/>
                  <a:pt x="5926938" y="65558"/>
                  <a:pt x="5984278" y="76391"/>
                </a:cubicBezTo>
                <a:cubicBezTo>
                  <a:pt x="6445799" y="150728"/>
                  <a:pt x="6898542" y="277735"/>
                  <a:pt x="7331488" y="453677"/>
                </a:cubicBezTo>
                <a:cubicBezTo>
                  <a:pt x="7764246" y="630366"/>
                  <a:pt x="8174965" y="859540"/>
                  <a:pt x="8555986" y="1130364"/>
                </a:cubicBezTo>
                <a:cubicBezTo>
                  <a:pt x="8652735" y="1195922"/>
                  <a:pt x="8743134" y="1270258"/>
                  <a:pt x="8835588" y="1341606"/>
                </a:cubicBezTo>
                <a:cubicBezTo>
                  <a:pt x="8882282" y="1376907"/>
                  <a:pt x="8925613" y="1415943"/>
                  <a:pt x="8970253" y="1453858"/>
                </a:cubicBezTo>
                <a:lnTo>
                  <a:pt x="9102864" y="1568538"/>
                </a:lnTo>
                <a:lnTo>
                  <a:pt x="9230244" y="1689008"/>
                </a:lnTo>
                <a:lnTo>
                  <a:pt x="9346979" y="1800887"/>
                </a:lnTo>
                <a:lnTo>
                  <a:pt x="9425797" y="1875597"/>
                </a:lnTo>
                <a:lnTo>
                  <a:pt x="9465021" y="1913138"/>
                </a:lnTo>
                <a:cubicBezTo>
                  <a:pt x="9478281" y="1925466"/>
                  <a:pt x="9492476" y="1936859"/>
                  <a:pt x="9506111" y="1948626"/>
                </a:cubicBezTo>
                <a:cubicBezTo>
                  <a:pt x="9723517" y="2139884"/>
                  <a:pt x="9962589" y="2306300"/>
                  <a:pt x="10217164" y="2444327"/>
                </a:cubicBezTo>
                <a:cubicBezTo>
                  <a:pt x="10472672" y="2581047"/>
                  <a:pt x="10744057" y="2686948"/>
                  <a:pt x="11023659" y="2762592"/>
                </a:cubicBezTo>
                <a:lnTo>
                  <a:pt x="11075957" y="2777348"/>
                </a:lnTo>
                <a:cubicBezTo>
                  <a:pt x="11093514" y="2781830"/>
                  <a:pt x="11111257" y="2785192"/>
                  <a:pt x="11129001" y="2789301"/>
                </a:cubicBezTo>
                <a:lnTo>
                  <a:pt x="11234902" y="2813208"/>
                </a:lnTo>
                <a:lnTo>
                  <a:pt x="11261425" y="2819372"/>
                </a:lnTo>
                <a:lnTo>
                  <a:pt x="11288134" y="2823855"/>
                </a:lnTo>
                <a:lnTo>
                  <a:pt x="11341738" y="2833006"/>
                </a:lnTo>
                <a:lnTo>
                  <a:pt x="11448760" y="2851684"/>
                </a:lnTo>
                <a:lnTo>
                  <a:pt x="11556529" y="2864758"/>
                </a:lnTo>
                <a:cubicBezTo>
                  <a:pt x="11592390" y="2869054"/>
                  <a:pt x="11628252" y="2874844"/>
                  <a:pt x="11664485" y="2876338"/>
                </a:cubicBezTo>
                <a:cubicBezTo>
                  <a:pt x="11736768" y="2880448"/>
                  <a:pt x="11808676" y="2889413"/>
                  <a:pt x="11881332" y="2888852"/>
                </a:cubicBezTo>
                <a:lnTo>
                  <a:pt x="11989848" y="2891654"/>
                </a:lnTo>
                <a:cubicBezTo>
                  <a:pt x="11994704" y="2891654"/>
                  <a:pt x="11998066" y="2892027"/>
                  <a:pt x="12004229" y="2892027"/>
                </a:cubicBezTo>
                <a:lnTo>
                  <a:pt x="12021973" y="2892027"/>
                </a:lnTo>
                <a:cubicBezTo>
                  <a:pt x="12035047" y="2892027"/>
                  <a:pt x="12043079" y="2891654"/>
                  <a:pt x="12052230" y="2891467"/>
                </a:cubicBezTo>
                <a:lnTo>
                  <a:pt x="12106583" y="2889786"/>
                </a:lnTo>
                <a:lnTo>
                  <a:pt x="12215099" y="2887358"/>
                </a:lnTo>
                <a:cubicBezTo>
                  <a:pt x="12251146" y="2885117"/>
                  <a:pt x="12287194" y="2881755"/>
                  <a:pt x="12323428" y="2879140"/>
                </a:cubicBezTo>
                <a:lnTo>
                  <a:pt x="12377594" y="2875218"/>
                </a:lnTo>
                <a:lnTo>
                  <a:pt x="12404675" y="2873350"/>
                </a:lnTo>
                <a:lnTo>
                  <a:pt x="12431571" y="2869988"/>
                </a:lnTo>
                <a:lnTo>
                  <a:pt x="12539340" y="2856353"/>
                </a:lnTo>
                <a:lnTo>
                  <a:pt x="12593319" y="2849816"/>
                </a:lnTo>
                <a:lnTo>
                  <a:pt x="12646736" y="2840104"/>
                </a:lnTo>
                <a:lnTo>
                  <a:pt x="12753758" y="2821613"/>
                </a:lnTo>
                <a:cubicBezTo>
                  <a:pt x="12771689" y="2819185"/>
                  <a:pt x="12789246" y="2814516"/>
                  <a:pt x="12806803" y="2810407"/>
                </a:cubicBezTo>
                <a:lnTo>
                  <a:pt x="12859660" y="2798266"/>
                </a:lnTo>
                <a:cubicBezTo>
                  <a:pt x="12894774" y="2789861"/>
                  <a:pt x="12930448" y="2783324"/>
                  <a:pt x="12965562" y="2773799"/>
                </a:cubicBezTo>
                <a:lnTo>
                  <a:pt x="13070155" y="2744475"/>
                </a:lnTo>
                <a:lnTo>
                  <a:pt x="13122453" y="2730093"/>
                </a:lnTo>
                <a:cubicBezTo>
                  <a:pt x="13139823" y="2725050"/>
                  <a:pt x="13156819" y="2718700"/>
                  <a:pt x="13174002" y="2713097"/>
                </a:cubicBezTo>
                <a:lnTo>
                  <a:pt x="13277103" y="2679104"/>
                </a:lnTo>
                <a:lnTo>
                  <a:pt x="13302878" y="2670699"/>
                </a:lnTo>
                <a:lnTo>
                  <a:pt x="13328092" y="2660800"/>
                </a:lnTo>
                <a:lnTo>
                  <a:pt x="13378708" y="2641002"/>
                </a:lnTo>
                <a:cubicBezTo>
                  <a:pt x="13412328" y="2627741"/>
                  <a:pt x="13446508" y="2615413"/>
                  <a:pt x="13479940" y="2601779"/>
                </a:cubicBezTo>
                <a:lnTo>
                  <a:pt x="13579118" y="2557513"/>
                </a:lnTo>
                <a:cubicBezTo>
                  <a:pt x="13646357" y="2530244"/>
                  <a:pt x="13709488" y="2494570"/>
                  <a:pt x="13774672" y="2463005"/>
                </a:cubicBezTo>
                <a:cubicBezTo>
                  <a:pt x="13807545" y="2447876"/>
                  <a:pt x="13838362" y="2428451"/>
                  <a:pt x="13869927" y="2410895"/>
                </a:cubicBezTo>
                <a:lnTo>
                  <a:pt x="13964622" y="2357664"/>
                </a:lnTo>
                <a:lnTo>
                  <a:pt x="14056329" y="2299390"/>
                </a:lnTo>
                <a:cubicBezTo>
                  <a:pt x="14086587" y="2279592"/>
                  <a:pt x="14118338" y="2262035"/>
                  <a:pt x="14147289" y="2240182"/>
                </a:cubicBezTo>
                <a:lnTo>
                  <a:pt x="14236007" y="2177612"/>
                </a:lnTo>
                <a:cubicBezTo>
                  <a:pt x="14250762" y="2166966"/>
                  <a:pt x="14266078" y="2157441"/>
                  <a:pt x="14280273" y="2146047"/>
                </a:cubicBezTo>
                <a:lnTo>
                  <a:pt x="14323044" y="2112428"/>
                </a:lnTo>
                <a:lnTo>
                  <a:pt x="14408774" y="2045936"/>
                </a:lnTo>
                <a:cubicBezTo>
                  <a:pt x="14436976" y="2023149"/>
                  <a:pt x="14463686" y="1998682"/>
                  <a:pt x="14491141" y="1975335"/>
                </a:cubicBezTo>
                <a:lnTo>
                  <a:pt x="14532419" y="1940034"/>
                </a:lnTo>
                <a:cubicBezTo>
                  <a:pt x="14546240" y="1928267"/>
                  <a:pt x="14560248" y="1916874"/>
                  <a:pt x="14572949" y="1903987"/>
                </a:cubicBezTo>
                <a:lnTo>
                  <a:pt x="14651582" y="1828903"/>
                </a:lnTo>
                <a:lnTo>
                  <a:pt x="14691178" y="1791735"/>
                </a:lnTo>
                <a:lnTo>
                  <a:pt x="14740673" y="1742426"/>
                </a:lnTo>
                <a:lnTo>
                  <a:pt x="14840971" y="1642128"/>
                </a:lnTo>
                <a:lnTo>
                  <a:pt x="15041754" y="1441344"/>
                </a:lnTo>
                <a:lnTo>
                  <a:pt x="15844702" y="638398"/>
                </a:lnTo>
              </a:path>
            </a:pathLst>
          </a:custGeom>
          <a:noFill/>
          <a:ln w="889000" cap="flat">
            <a:solidFill>
              <a:srgbClr val="003399"/>
            </a:solidFill>
            <a:prstDash val="solid"/>
            <a:miter/>
          </a:ln>
        </p:spPr>
        <p:txBody>
          <a:bodyPr rtlCol="0" anchor="ctr"/>
          <a:lstStyle/>
          <a:p>
            <a:endParaRPr lang="nl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F78054-B613-E4F8-0052-2DBC3E79BBB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510523"/>
            <a:ext cx="696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Kopje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462E47A-69A0-3C8C-ED9A-938FE7FD45B2}"/>
              </a:ext>
            </a:extLst>
          </p:cNvPr>
          <p:cNvSpPr txBox="1"/>
          <p:nvPr/>
        </p:nvSpPr>
        <p:spPr>
          <a:xfrm>
            <a:off x="149357" y="501660"/>
            <a:ext cx="1391343" cy="1131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nl-NL" b="1" dirty="0">
                <a:solidFill>
                  <a:schemeClr val="accent1"/>
                </a:solidFill>
              </a:rPr>
              <a:t>Voorbeelden</a:t>
            </a:r>
          </a:p>
          <a:p>
            <a:pPr>
              <a:lnSpc>
                <a:spcPct val="200000"/>
              </a:lnSpc>
            </a:pPr>
            <a:r>
              <a:rPr lang="nl-NL" dirty="0"/>
              <a:t>Oefenen!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7A3140-BFF6-38E8-5651-2F5BAB585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3</a:t>
            </a:fld>
            <a:endParaRPr lang="nl-NL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4C2CA82C-B743-5DA7-3508-5DDD035B8B4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8633116" y="7531687"/>
            <a:ext cx="20026035" cy="2930503"/>
          </a:xfrm>
          <a:custGeom>
            <a:avLst/>
            <a:gdLst>
              <a:gd name="connsiteX0" fmla="*/ 0 w 15844514"/>
              <a:gd name="connsiteY0" fmla="*/ 1873916 h 2930503"/>
              <a:gd name="connsiteX1" fmla="*/ 401380 w 15844514"/>
              <a:gd name="connsiteY1" fmla="*/ 1472536 h 2930503"/>
              <a:gd name="connsiteX2" fmla="*/ 602163 w 15844514"/>
              <a:gd name="connsiteY2" fmla="*/ 1271752 h 2930503"/>
              <a:gd name="connsiteX3" fmla="*/ 702462 w 15844514"/>
              <a:gd name="connsiteY3" fmla="*/ 1171454 h 2930503"/>
              <a:gd name="connsiteX4" fmla="*/ 727489 w 15844514"/>
              <a:gd name="connsiteY4" fmla="*/ 1146426 h 2930503"/>
              <a:gd name="connsiteX5" fmla="*/ 738509 w 15844514"/>
              <a:gd name="connsiteY5" fmla="*/ 1135780 h 2930503"/>
              <a:gd name="connsiteX6" fmla="*/ 748408 w 15844514"/>
              <a:gd name="connsiteY6" fmla="*/ 1126441 h 2930503"/>
              <a:gd name="connsiteX7" fmla="*/ 787818 w 15844514"/>
              <a:gd name="connsiteY7" fmla="*/ 1089086 h 2930503"/>
              <a:gd name="connsiteX8" fmla="*/ 1477392 w 15844514"/>
              <a:gd name="connsiteY8" fmla="*/ 563874 h 2930503"/>
              <a:gd name="connsiteX9" fmla="*/ 2269506 w 15844514"/>
              <a:gd name="connsiteY9" fmla="*/ 211430 h 2930503"/>
              <a:gd name="connsiteX10" fmla="*/ 2373726 w 15844514"/>
              <a:gd name="connsiteY10" fmla="*/ 180985 h 2930503"/>
              <a:gd name="connsiteX11" fmla="*/ 2478320 w 15844514"/>
              <a:gd name="connsiteY11" fmla="*/ 151661 h 2930503"/>
              <a:gd name="connsiteX12" fmla="*/ 2584409 w 15844514"/>
              <a:gd name="connsiteY12" fmla="*/ 128128 h 2930503"/>
              <a:gd name="connsiteX13" fmla="*/ 2690684 w 15844514"/>
              <a:gd name="connsiteY13" fmla="*/ 105715 h 2930503"/>
              <a:gd name="connsiteX14" fmla="*/ 2797706 w 15844514"/>
              <a:gd name="connsiteY14" fmla="*/ 87224 h 2930503"/>
              <a:gd name="connsiteX15" fmla="*/ 2851310 w 15844514"/>
              <a:gd name="connsiteY15" fmla="*/ 78259 h 2930503"/>
              <a:gd name="connsiteX16" fmla="*/ 2905289 w 15844514"/>
              <a:gd name="connsiteY16" fmla="*/ 71909 h 2930503"/>
              <a:gd name="connsiteX17" fmla="*/ 3013058 w 15844514"/>
              <a:gd name="connsiteY17" fmla="*/ 58461 h 2930503"/>
              <a:gd name="connsiteX18" fmla="*/ 3121388 w 15844514"/>
              <a:gd name="connsiteY18" fmla="*/ 50056 h 2930503"/>
              <a:gd name="connsiteX19" fmla="*/ 3175552 w 15844514"/>
              <a:gd name="connsiteY19" fmla="*/ 45947 h 2930503"/>
              <a:gd name="connsiteX20" fmla="*/ 3229717 w 15844514"/>
              <a:gd name="connsiteY20" fmla="*/ 42771 h 2930503"/>
              <a:gd name="connsiteX21" fmla="*/ 3338233 w 15844514"/>
              <a:gd name="connsiteY21" fmla="*/ 40344 h 2930503"/>
              <a:gd name="connsiteX22" fmla="*/ 3392585 w 15844514"/>
              <a:gd name="connsiteY22" fmla="*/ 38849 h 2930503"/>
              <a:gd name="connsiteX23" fmla="*/ 3446937 w 15844514"/>
              <a:gd name="connsiteY23" fmla="*/ 40157 h 2930503"/>
              <a:gd name="connsiteX24" fmla="*/ 3555453 w 15844514"/>
              <a:gd name="connsiteY24" fmla="*/ 42771 h 2930503"/>
              <a:gd name="connsiteX25" fmla="*/ 3582536 w 15844514"/>
              <a:gd name="connsiteY25" fmla="*/ 43332 h 2930503"/>
              <a:gd name="connsiteX26" fmla="*/ 3609618 w 15844514"/>
              <a:gd name="connsiteY26" fmla="*/ 45387 h 2930503"/>
              <a:gd name="connsiteX27" fmla="*/ 3663782 w 15844514"/>
              <a:gd name="connsiteY27" fmla="*/ 49682 h 2930503"/>
              <a:gd name="connsiteX28" fmla="*/ 3772112 w 15844514"/>
              <a:gd name="connsiteY28" fmla="*/ 57527 h 2930503"/>
              <a:gd name="connsiteX29" fmla="*/ 3879881 w 15844514"/>
              <a:gd name="connsiteY29" fmla="*/ 71348 h 2930503"/>
              <a:gd name="connsiteX30" fmla="*/ 3987464 w 15844514"/>
              <a:gd name="connsiteY30" fmla="*/ 86290 h 2930503"/>
              <a:gd name="connsiteX31" fmla="*/ 4822349 w 15844514"/>
              <a:gd name="connsiteY31" fmla="*/ 319946 h 2930503"/>
              <a:gd name="connsiteX32" fmla="*/ 5580844 w 15844514"/>
              <a:gd name="connsiteY32" fmla="*/ 739443 h 2930503"/>
              <a:gd name="connsiteX33" fmla="*/ 5754171 w 15844514"/>
              <a:gd name="connsiteY33" fmla="*/ 870186 h 2930503"/>
              <a:gd name="connsiteX34" fmla="*/ 5837473 w 15844514"/>
              <a:gd name="connsiteY34" fmla="*/ 939853 h 2930503"/>
              <a:gd name="connsiteX35" fmla="*/ 5920027 w 15844514"/>
              <a:gd name="connsiteY35" fmla="*/ 1010454 h 2930503"/>
              <a:gd name="connsiteX36" fmla="*/ 6087005 w 15844514"/>
              <a:gd name="connsiteY36" fmla="*/ 1169773 h 2930503"/>
              <a:gd name="connsiteX37" fmla="*/ 6213824 w 15844514"/>
              <a:gd name="connsiteY37" fmla="*/ 1290804 h 2930503"/>
              <a:gd name="connsiteX38" fmla="*/ 6277515 w 15844514"/>
              <a:gd name="connsiteY38" fmla="*/ 1350945 h 2930503"/>
              <a:gd name="connsiteX39" fmla="*/ 6343447 w 15844514"/>
              <a:gd name="connsiteY39" fmla="*/ 1408659 h 2930503"/>
              <a:gd name="connsiteX40" fmla="*/ 7491367 w 15844514"/>
              <a:gd name="connsiteY40" fmla="*/ 2208430 h 2930503"/>
              <a:gd name="connsiteX41" fmla="*/ 8792443 w 15844514"/>
              <a:gd name="connsiteY41" fmla="*/ 2722435 h 2930503"/>
              <a:gd name="connsiteX42" fmla="*/ 8877052 w 15844514"/>
              <a:gd name="connsiteY42" fmla="*/ 2745596 h 2930503"/>
              <a:gd name="connsiteX43" fmla="*/ 8962409 w 15844514"/>
              <a:gd name="connsiteY43" fmla="*/ 2765581 h 2930503"/>
              <a:gd name="connsiteX44" fmla="*/ 9133494 w 15844514"/>
              <a:gd name="connsiteY44" fmla="*/ 2803870 h 2930503"/>
              <a:gd name="connsiteX45" fmla="*/ 9176266 w 15844514"/>
              <a:gd name="connsiteY45" fmla="*/ 2813395 h 2930503"/>
              <a:gd name="connsiteX46" fmla="*/ 9219412 w 15844514"/>
              <a:gd name="connsiteY46" fmla="*/ 2821053 h 2930503"/>
              <a:gd name="connsiteX47" fmla="*/ 9305702 w 15844514"/>
              <a:gd name="connsiteY47" fmla="*/ 2836182 h 2930503"/>
              <a:gd name="connsiteX48" fmla="*/ 9478469 w 15844514"/>
              <a:gd name="connsiteY48" fmla="*/ 2865505 h 2930503"/>
              <a:gd name="connsiteX49" fmla="*/ 9652357 w 15844514"/>
              <a:gd name="connsiteY49" fmla="*/ 2887358 h 2930503"/>
              <a:gd name="connsiteX50" fmla="*/ 9826617 w 15844514"/>
              <a:gd name="connsiteY50" fmla="*/ 2905849 h 2930503"/>
              <a:gd name="connsiteX51" fmla="*/ 10176448 w 15844514"/>
              <a:gd name="connsiteY51" fmla="*/ 2926207 h 2930503"/>
              <a:gd name="connsiteX52" fmla="*/ 10351643 w 15844514"/>
              <a:gd name="connsiteY52" fmla="*/ 2930129 h 2930503"/>
              <a:gd name="connsiteX53" fmla="*/ 10372749 w 15844514"/>
              <a:gd name="connsiteY53" fmla="*/ 2930503 h 2930503"/>
              <a:gd name="connsiteX54" fmla="*/ 10390491 w 15844514"/>
              <a:gd name="connsiteY54" fmla="*/ 2930503 h 2930503"/>
              <a:gd name="connsiteX55" fmla="*/ 10431208 w 15844514"/>
              <a:gd name="connsiteY55" fmla="*/ 2929943 h 2930503"/>
              <a:gd name="connsiteX56" fmla="*/ 10518806 w 15844514"/>
              <a:gd name="connsiteY56" fmla="*/ 2927888 h 2930503"/>
              <a:gd name="connsiteX57" fmla="*/ 10694001 w 15844514"/>
              <a:gd name="connsiteY57" fmla="*/ 2923032 h 2930503"/>
              <a:gd name="connsiteX58" fmla="*/ 10868824 w 15844514"/>
              <a:gd name="connsiteY58" fmla="*/ 2910705 h 2930503"/>
              <a:gd name="connsiteX59" fmla="*/ 10956234 w 15844514"/>
              <a:gd name="connsiteY59" fmla="*/ 2903981 h 2930503"/>
              <a:gd name="connsiteX60" fmla="*/ 10999939 w 15844514"/>
              <a:gd name="connsiteY60" fmla="*/ 2900432 h 2930503"/>
              <a:gd name="connsiteX61" fmla="*/ 11043458 w 15844514"/>
              <a:gd name="connsiteY61" fmla="*/ 2895390 h 2930503"/>
              <a:gd name="connsiteX62" fmla="*/ 11217346 w 15844514"/>
              <a:gd name="connsiteY62" fmla="*/ 2873724 h 2930503"/>
              <a:gd name="connsiteX63" fmla="*/ 11304197 w 15844514"/>
              <a:gd name="connsiteY63" fmla="*/ 2862330 h 2930503"/>
              <a:gd name="connsiteX64" fmla="*/ 11390487 w 15844514"/>
              <a:gd name="connsiteY64" fmla="*/ 2847388 h 2930503"/>
              <a:gd name="connsiteX65" fmla="*/ 11563067 w 15844514"/>
              <a:gd name="connsiteY65" fmla="*/ 2816944 h 2930503"/>
              <a:gd name="connsiteX66" fmla="*/ 11648796 w 15844514"/>
              <a:gd name="connsiteY66" fmla="*/ 2799200 h 2930503"/>
              <a:gd name="connsiteX67" fmla="*/ 11734339 w 15844514"/>
              <a:gd name="connsiteY67" fmla="*/ 2779963 h 2930503"/>
              <a:gd name="connsiteX68" fmla="*/ 11905052 w 15844514"/>
              <a:gd name="connsiteY68" fmla="*/ 2739992 h 2930503"/>
              <a:gd name="connsiteX69" fmla="*/ 12073896 w 15844514"/>
              <a:gd name="connsiteY69" fmla="*/ 2693299 h 2930503"/>
              <a:gd name="connsiteX70" fmla="*/ 12158319 w 15844514"/>
              <a:gd name="connsiteY70" fmla="*/ 2669578 h 2930503"/>
              <a:gd name="connsiteX71" fmla="*/ 12241621 w 15844514"/>
              <a:gd name="connsiteY71" fmla="*/ 2642683 h 2930503"/>
              <a:gd name="connsiteX72" fmla="*/ 12408038 w 15844514"/>
              <a:gd name="connsiteY72" fmla="*/ 2587397 h 2930503"/>
              <a:gd name="connsiteX73" fmla="*/ 12449501 w 15844514"/>
              <a:gd name="connsiteY73" fmla="*/ 2573389 h 2930503"/>
              <a:gd name="connsiteX74" fmla="*/ 12490405 w 15844514"/>
              <a:gd name="connsiteY74" fmla="*/ 2557700 h 2930503"/>
              <a:gd name="connsiteX75" fmla="*/ 12572213 w 15844514"/>
              <a:gd name="connsiteY75" fmla="*/ 2526322 h 2930503"/>
              <a:gd name="connsiteX76" fmla="*/ 12735455 w 15844514"/>
              <a:gd name="connsiteY76" fmla="*/ 2462445 h 2930503"/>
              <a:gd name="connsiteX77" fmla="*/ 12895707 w 15844514"/>
              <a:gd name="connsiteY77" fmla="*/ 2391657 h 2930503"/>
              <a:gd name="connsiteX78" fmla="*/ 13210984 w 15844514"/>
              <a:gd name="connsiteY78" fmla="*/ 2238875 h 2930503"/>
              <a:gd name="connsiteX79" fmla="*/ 13364887 w 15844514"/>
              <a:gd name="connsiteY79" fmla="*/ 2155012 h 2930503"/>
              <a:gd name="connsiteX80" fmla="*/ 13517296 w 15844514"/>
              <a:gd name="connsiteY80" fmla="*/ 2068349 h 2930503"/>
              <a:gd name="connsiteX81" fmla="*/ 13665595 w 15844514"/>
              <a:gd name="connsiteY81" fmla="*/ 1974961 h 2930503"/>
              <a:gd name="connsiteX82" fmla="*/ 13812213 w 15844514"/>
              <a:gd name="connsiteY82" fmla="*/ 1878959 h 2930503"/>
              <a:gd name="connsiteX83" fmla="*/ 13955657 w 15844514"/>
              <a:gd name="connsiteY83" fmla="*/ 1778100 h 2930503"/>
              <a:gd name="connsiteX84" fmla="*/ 14026818 w 15844514"/>
              <a:gd name="connsiteY84" fmla="*/ 1726924 h 2930503"/>
              <a:gd name="connsiteX85" fmla="*/ 14096112 w 15844514"/>
              <a:gd name="connsiteY85" fmla="*/ 1673319 h 2930503"/>
              <a:gd name="connsiteX86" fmla="*/ 14234139 w 15844514"/>
              <a:gd name="connsiteY86" fmla="*/ 1565363 h 2930503"/>
              <a:gd name="connsiteX87" fmla="*/ 14367683 w 15844514"/>
              <a:gd name="connsiteY87" fmla="*/ 1451804 h 2930503"/>
              <a:gd name="connsiteX88" fmla="*/ 14433988 w 15844514"/>
              <a:gd name="connsiteY88" fmla="*/ 1394464 h 2930503"/>
              <a:gd name="connsiteX89" fmla="*/ 14499173 w 15844514"/>
              <a:gd name="connsiteY89" fmla="*/ 1336003 h 2930503"/>
              <a:gd name="connsiteX90" fmla="*/ 14626180 w 15844514"/>
              <a:gd name="connsiteY90" fmla="*/ 1215346 h 2930503"/>
              <a:gd name="connsiteX91" fmla="*/ 14689497 w 15844514"/>
              <a:gd name="connsiteY91" fmla="*/ 1154831 h 2930503"/>
              <a:gd name="connsiteX92" fmla="*/ 14740486 w 15844514"/>
              <a:gd name="connsiteY92" fmla="*/ 1104028 h 2930503"/>
              <a:gd name="connsiteX93" fmla="*/ 14840785 w 15844514"/>
              <a:gd name="connsiteY93" fmla="*/ 1003730 h 2930503"/>
              <a:gd name="connsiteX94" fmla="*/ 15041568 w 15844514"/>
              <a:gd name="connsiteY94" fmla="*/ 802947 h 2930503"/>
              <a:gd name="connsiteX95" fmla="*/ 15844514 w 15844514"/>
              <a:gd name="connsiteY95" fmla="*/ 0 h 293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5844514" h="2930503">
                <a:moveTo>
                  <a:pt x="0" y="1873916"/>
                </a:moveTo>
                <a:lnTo>
                  <a:pt x="401380" y="1472536"/>
                </a:lnTo>
                <a:lnTo>
                  <a:pt x="602163" y="1271752"/>
                </a:lnTo>
                <a:lnTo>
                  <a:pt x="702462" y="1171454"/>
                </a:lnTo>
                <a:lnTo>
                  <a:pt x="727489" y="1146426"/>
                </a:lnTo>
                <a:cubicBezTo>
                  <a:pt x="731972" y="1141757"/>
                  <a:pt x="735334" y="1138769"/>
                  <a:pt x="738509" y="1135780"/>
                </a:cubicBezTo>
                <a:lnTo>
                  <a:pt x="748408" y="1126441"/>
                </a:lnTo>
                <a:lnTo>
                  <a:pt x="787818" y="1089086"/>
                </a:lnTo>
                <a:cubicBezTo>
                  <a:pt x="997006" y="889050"/>
                  <a:pt x="1227860" y="711053"/>
                  <a:pt x="1477392" y="563874"/>
                </a:cubicBezTo>
                <a:cubicBezTo>
                  <a:pt x="1727110" y="417256"/>
                  <a:pt x="1993452" y="298840"/>
                  <a:pt x="2269506" y="211430"/>
                </a:cubicBezTo>
                <a:cubicBezTo>
                  <a:pt x="2303499" y="198915"/>
                  <a:pt x="2338986" y="190884"/>
                  <a:pt x="2373726" y="180985"/>
                </a:cubicBezTo>
                <a:lnTo>
                  <a:pt x="2478320" y="151661"/>
                </a:lnTo>
                <a:lnTo>
                  <a:pt x="2584409" y="128128"/>
                </a:lnTo>
                <a:cubicBezTo>
                  <a:pt x="2619896" y="120657"/>
                  <a:pt x="2654636" y="110571"/>
                  <a:pt x="2690684" y="105715"/>
                </a:cubicBezTo>
                <a:lnTo>
                  <a:pt x="2797706" y="87224"/>
                </a:lnTo>
                <a:cubicBezTo>
                  <a:pt x="2815637" y="84236"/>
                  <a:pt x="2833193" y="80313"/>
                  <a:pt x="2851310" y="78259"/>
                </a:cubicBezTo>
                <a:lnTo>
                  <a:pt x="2905289" y="71909"/>
                </a:lnTo>
                <a:lnTo>
                  <a:pt x="3013058" y="58461"/>
                </a:lnTo>
                <a:cubicBezTo>
                  <a:pt x="3049106" y="54538"/>
                  <a:pt x="3085340" y="53231"/>
                  <a:pt x="3121388" y="50056"/>
                </a:cubicBezTo>
                <a:lnTo>
                  <a:pt x="3175552" y="45947"/>
                </a:lnTo>
                <a:cubicBezTo>
                  <a:pt x="3193670" y="44639"/>
                  <a:pt x="3211600" y="42585"/>
                  <a:pt x="3229717" y="42771"/>
                </a:cubicBezTo>
                <a:lnTo>
                  <a:pt x="3338233" y="40344"/>
                </a:lnTo>
                <a:lnTo>
                  <a:pt x="3392585" y="38849"/>
                </a:lnTo>
                <a:cubicBezTo>
                  <a:pt x="3410702" y="38849"/>
                  <a:pt x="3428819" y="39783"/>
                  <a:pt x="3446937" y="40157"/>
                </a:cubicBezTo>
                <a:lnTo>
                  <a:pt x="3555453" y="42771"/>
                </a:lnTo>
                <a:lnTo>
                  <a:pt x="3582536" y="43332"/>
                </a:lnTo>
                <a:cubicBezTo>
                  <a:pt x="3591501" y="43705"/>
                  <a:pt x="3600653" y="44826"/>
                  <a:pt x="3609618" y="45387"/>
                </a:cubicBezTo>
                <a:lnTo>
                  <a:pt x="3663782" y="49682"/>
                </a:lnTo>
                <a:lnTo>
                  <a:pt x="3772112" y="57527"/>
                </a:lnTo>
                <a:lnTo>
                  <a:pt x="3879881" y="71348"/>
                </a:lnTo>
                <a:cubicBezTo>
                  <a:pt x="3915743" y="76204"/>
                  <a:pt x="3951977" y="78819"/>
                  <a:pt x="3987464" y="86290"/>
                </a:cubicBezTo>
                <a:cubicBezTo>
                  <a:pt x="4273230" y="132611"/>
                  <a:pt x="4553767" y="211243"/>
                  <a:pt x="4822349" y="319946"/>
                </a:cubicBezTo>
                <a:cubicBezTo>
                  <a:pt x="5090559" y="429396"/>
                  <a:pt x="5344759" y="572093"/>
                  <a:pt x="5580844" y="739443"/>
                </a:cubicBezTo>
                <a:cubicBezTo>
                  <a:pt x="5641359" y="779226"/>
                  <a:pt x="5696271" y="826667"/>
                  <a:pt x="5754171" y="870186"/>
                </a:cubicBezTo>
                <a:cubicBezTo>
                  <a:pt x="5783495" y="891478"/>
                  <a:pt x="5809830" y="916506"/>
                  <a:pt x="5837473" y="939853"/>
                </a:cubicBezTo>
                <a:lnTo>
                  <a:pt x="5920027" y="1010454"/>
                </a:lnTo>
                <a:lnTo>
                  <a:pt x="6087005" y="1169773"/>
                </a:lnTo>
                <a:lnTo>
                  <a:pt x="6213824" y="1290804"/>
                </a:lnTo>
                <a:lnTo>
                  <a:pt x="6277515" y="1350945"/>
                </a:lnTo>
                <a:cubicBezTo>
                  <a:pt x="6298995" y="1370743"/>
                  <a:pt x="6321407" y="1389421"/>
                  <a:pt x="6343447" y="1408659"/>
                </a:cubicBezTo>
                <a:cubicBezTo>
                  <a:pt x="6694210" y="1717585"/>
                  <a:pt x="7080275" y="1986355"/>
                  <a:pt x="7491367" y="2208430"/>
                </a:cubicBezTo>
                <a:cubicBezTo>
                  <a:pt x="7903393" y="2429012"/>
                  <a:pt x="8341195" y="2601032"/>
                  <a:pt x="8792443" y="2722435"/>
                </a:cubicBezTo>
                <a:lnTo>
                  <a:pt x="8877052" y="2745596"/>
                </a:lnTo>
                <a:cubicBezTo>
                  <a:pt x="8905256" y="2752880"/>
                  <a:pt x="8934019" y="2758857"/>
                  <a:pt x="8962409" y="2765581"/>
                </a:cubicBezTo>
                <a:lnTo>
                  <a:pt x="9133494" y="2803870"/>
                </a:lnTo>
                <a:lnTo>
                  <a:pt x="9176266" y="2813395"/>
                </a:lnTo>
                <a:lnTo>
                  <a:pt x="9219412" y="2821053"/>
                </a:lnTo>
                <a:lnTo>
                  <a:pt x="9305702" y="2836182"/>
                </a:lnTo>
                <a:cubicBezTo>
                  <a:pt x="9363228" y="2846081"/>
                  <a:pt x="9420755" y="2856354"/>
                  <a:pt x="9478469" y="2865505"/>
                </a:cubicBezTo>
                <a:lnTo>
                  <a:pt x="9652357" y="2887358"/>
                </a:lnTo>
                <a:cubicBezTo>
                  <a:pt x="9710443" y="2894269"/>
                  <a:pt x="9768343" y="2902487"/>
                  <a:pt x="9826617" y="2905849"/>
                </a:cubicBezTo>
                <a:cubicBezTo>
                  <a:pt x="9943166" y="2913880"/>
                  <a:pt x="10059526" y="2925460"/>
                  <a:pt x="10176448" y="2926207"/>
                </a:cubicBezTo>
                <a:lnTo>
                  <a:pt x="10351643" y="2930129"/>
                </a:lnTo>
                <a:lnTo>
                  <a:pt x="10372749" y="2930503"/>
                </a:lnTo>
                <a:lnTo>
                  <a:pt x="10390491" y="2930503"/>
                </a:lnTo>
                <a:cubicBezTo>
                  <a:pt x="10401138" y="2930503"/>
                  <a:pt x="10416640" y="2930129"/>
                  <a:pt x="10431208" y="2929943"/>
                </a:cubicBezTo>
                <a:lnTo>
                  <a:pt x="10518806" y="2927888"/>
                </a:lnTo>
                <a:lnTo>
                  <a:pt x="10694001" y="2923032"/>
                </a:lnTo>
                <a:cubicBezTo>
                  <a:pt x="10752275" y="2919857"/>
                  <a:pt x="10810549" y="2915001"/>
                  <a:pt x="10868824" y="2910705"/>
                </a:cubicBezTo>
                <a:lnTo>
                  <a:pt x="10956234" y="2903981"/>
                </a:lnTo>
                <a:lnTo>
                  <a:pt x="10999939" y="2900432"/>
                </a:lnTo>
                <a:lnTo>
                  <a:pt x="11043458" y="2895390"/>
                </a:lnTo>
                <a:lnTo>
                  <a:pt x="11217346" y="2873724"/>
                </a:lnTo>
                <a:lnTo>
                  <a:pt x="11304197" y="2862330"/>
                </a:lnTo>
                <a:lnTo>
                  <a:pt x="11390487" y="2847388"/>
                </a:lnTo>
                <a:lnTo>
                  <a:pt x="11563067" y="2816944"/>
                </a:lnTo>
                <a:cubicBezTo>
                  <a:pt x="11591830" y="2812274"/>
                  <a:pt x="11620407" y="2805364"/>
                  <a:pt x="11648796" y="2799200"/>
                </a:cubicBezTo>
                <a:lnTo>
                  <a:pt x="11734339" y="2779963"/>
                </a:lnTo>
                <a:cubicBezTo>
                  <a:pt x="11791305" y="2766701"/>
                  <a:pt x="11848459" y="2754935"/>
                  <a:pt x="11905052" y="2739992"/>
                </a:cubicBezTo>
                <a:lnTo>
                  <a:pt x="12073896" y="2693299"/>
                </a:lnTo>
                <a:lnTo>
                  <a:pt x="12158319" y="2669578"/>
                </a:lnTo>
                <a:cubicBezTo>
                  <a:pt x="12186335" y="2661360"/>
                  <a:pt x="12213978" y="2651648"/>
                  <a:pt x="12241621" y="2642683"/>
                </a:cubicBezTo>
                <a:lnTo>
                  <a:pt x="12408038" y="2587397"/>
                </a:lnTo>
                <a:lnTo>
                  <a:pt x="12449501" y="2573389"/>
                </a:lnTo>
                <a:lnTo>
                  <a:pt x="12490405" y="2557700"/>
                </a:lnTo>
                <a:lnTo>
                  <a:pt x="12572213" y="2526322"/>
                </a:lnTo>
                <a:cubicBezTo>
                  <a:pt x="12626565" y="2505029"/>
                  <a:pt x="12681290" y="2484484"/>
                  <a:pt x="12735455" y="2462445"/>
                </a:cubicBezTo>
                <a:lnTo>
                  <a:pt x="12895707" y="2391657"/>
                </a:lnTo>
                <a:cubicBezTo>
                  <a:pt x="13003290" y="2346084"/>
                  <a:pt x="13106577" y="2290985"/>
                  <a:pt x="13210984" y="2238875"/>
                </a:cubicBezTo>
                <a:cubicBezTo>
                  <a:pt x="13263655" y="2213473"/>
                  <a:pt x="13313897" y="2183402"/>
                  <a:pt x="13364887" y="2155012"/>
                </a:cubicBezTo>
                <a:lnTo>
                  <a:pt x="13517296" y="2068349"/>
                </a:lnTo>
                <a:lnTo>
                  <a:pt x="13665595" y="1974961"/>
                </a:lnTo>
                <a:cubicBezTo>
                  <a:pt x="13714717" y="1943209"/>
                  <a:pt x="13764960" y="1913325"/>
                  <a:pt x="13812213" y="1878959"/>
                </a:cubicBezTo>
                <a:lnTo>
                  <a:pt x="13955657" y="1778100"/>
                </a:lnTo>
                <a:cubicBezTo>
                  <a:pt x="13979378" y="1760917"/>
                  <a:pt x="14003658" y="1744854"/>
                  <a:pt x="14026818" y="1726924"/>
                </a:cubicBezTo>
                <a:lnTo>
                  <a:pt x="14096112" y="1673319"/>
                </a:lnTo>
                <a:lnTo>
                  <a:pt x="14234139" y="1565363"/>
                </a:lnTo>
                <a:cubicBezTo>
                  <a:pt x="14279525" y="1528568"/>
                  <a:pt x="14323230" y="1489719"/>
                  <a:pt x="14367683" y="1451804"/>
                </a:cubicBezTo>
                <a:lnTo>
                  <a:pt x="14433988" y="1394464"/>
                </a:lnTo>
                <a:cubicBezTo>
                  <a:pt x="14456028" y="1375226"/>
                  <a:pt x="14478440" y="1356362"/>
                  <a:pt x="14499173" y="1336003"/>
                </a:cubicBezTo>
                <a:lnTo>
                  <a:pt x="14626180" y="1215346"/>
                </a:lnTo>
                <a:lnTo>
                  <a:pt x="14689497" y="1154831"/>
                </a:lnTo>
                <a:lnTo>
                  <a:pt x="14740486" y="1104028"/>
                </a:lnTo>
                <a:lnTo>
                  <a:pt x="14840785" y="1003730"/>
                </a:lnTo>
                <a:lnTo>
                  <a:pt x="15041568" y="802947"/>
                </a:lnTo>
                <a:lnTo>
                  <a:pt x="15844514" y="0"/>
                </a:lnTo>
              </a:path>
            </a:pathLst>
          </a:custGeom>
          <a:noFill/>
          <a:ln w="8890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9DA7D3A-4008-17B3-70D9-36942C33B58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7113976" y="6312177"/>
            <a:ext cx="19172908" cy="2890949"/>
          </a:xfrm>
          <a:custGeom>
            <a:avLst/>
            <a:gdLst>
              <a:gd name="connsiteX0" fmla="*/ 0 w 15843580"/>
              <a:gd name="connsiteY0" fmla="*/ 2173690 h 2890949"/>
              <a:gd name="connsiteX1" fmla="*/ 401380 w 15843580"/>
              <a:gd name="connsiteY1" fmla="*/ 1772310 h 2890949"/>
              <a:gd name="connsiteX2" fmla="*/ 602163 w 15843580"/>
              <a:gd name="connsiteY2" fmla="*/ 1571527 h 2890949"/>
              <a:gd name="connsiteX3" fmla="*/ 804628 w 15843580"/>
              <a:gd name="connsiteY3" fmla="*/ 1372611 h 2890949"/>
              <a:gd name="connsiteX4" fmla="*/ 1706005 w 15843580"/>
              <a:gd name="connsiteY4" fmla="*/ 686399 h 2890949"/>
              <a:gd name="connsiteX5" fmla="*/ 2741113 w 15843580"/>
              <a:gd name="connsiteY5" fmla="*/ 225811 h 2890949"/>
              <a:gd name="connsiteX6" fmla="*/ 2877272 w 15843580"/>
              <a:gd name="connsiteY6" fmla="*/ 185841 h 2890949"/>
              <a:gd name="connsiteX7" fmla="*/ 3013992 w 15843580"/>
              <a:gd name="connsiteY7" fmla="*/ 147926 h 2890949"/>
              <a:gd name="connsiteX8" fmla="*/ 3152392 w 15843580"/>
              <a:gd name="connsiteY8" fmla="*/ 116735 h 2890949"/>
              <a:gd name="connsiteX9" fmla="*/ 3291353 w 15843580"/>
              <a:gd name="connsiteY9" fmla="*/ 87598 h 2890949"/>
              <a:gd name="connsiteX10" fmla="*/ 3431247 w 15843580"/>
              <a:gd name="connsiteY10" fmla="*/ 63317 h 2890949"/>
              <a:gd name="connsiteX11" fmla="*/ 3501288 w 15843580"/>
              <a:gd name="connsiteY11" fmla="*/ 51737 h 2890949"/>
              <a:gd name="connsiteX12" fmla="*/ 3571703 w 15843580"/>
              <a:gd name="connsiteY12" fmla="*/ 42958 h 2890949"/>
              <a:gd name="connsiteX13" fmla="*/ 3712531 w 15843580"/>
              <a:gd name="connsiteY13" fmla="*/ 25588 h 2890949"/>
              <a:gd name="connsiteX14" fmla="*/ 3853920 w 15843580"/>
              <a:gd name="connsiteY14" fmla="*/ 14382 h 2890949"/>
              <a:gd name="connsiteX15" fmla="*/ 3924708 w 15843580"/>
              <a:gd name="connsiteY15" fmla="*/ 9152 h 2890949"/>
              <a:gd name="connsiteX16" fmla="*/ 3995496 w 15843580"/>
              <a:gd name="connsiteY16" fmla="*/ 5043 h 2890949"/>
              <a:gd name="connsiteX17" fmla="*/ 4137445 w 15843580"/>
              <a:gd name="connsiteY17" fmla="*/ 1681 h 2890949"/>
              <a:gd name="connsiteX18" fmla="*/ 4208419 w 15843580"/>
              <a:gd name="connsiteY18" fmla="*/ 0 h 2890949"/>
              <a:gd name="connsiteX19" fmla="*/ 4279394 w 15843580"/>
              <a:gd name="connsiteY19" fmla="*/ 1494 h 2890949"/>
              <a:gd name="connsiteX20" fmla="*/ 4421343 w 15843580"/>
              <a:gd name="connsiteY20" fmla="*/ 5043 h 2890949"/>
              <a:gd name="connsiteX21" fmla="*/ 4456830 w 15843580"/>
              <a:gd name="connsiteY21" fmla="*/ 5977 h 2890949"/>
              <a:gd name="connsiteX22" fmla="*/ 4492131 w 15843580"/>
              <a:gd name="connsiteY22" fmla="*/ 8405 h 2890949"/>
              <a:gd name="connsiteX23" fmla="*/ 4562919 w 15843580"/>
              <a:gd name="connsiteY23" fmla="*/ 13821 h 2890949"/>
              <a:gd name="connsiteX24" fmla="*/ 4704494 w 15843580"/>
              <a:gd name="connsiteY24" fmla="*/ 24654 h 2890949"/>
              <a:gd name="connsiteX25" fmla="*/ 4845323 w 15843580"/>
              <a:gd name="connsiteY25" fmla="*/ 42211 h 2890949"/>
              <a:gd name="connsiteX26" fmla="*/ 4985778 w 15843580"/>
              <a:gd name="connsiteY26" fmla="*/ 62009 h 2890949"/>
              <a:gd name="connsiteX27" fmla="*/ 6076732 w 15843580"/>
              <a:gd name="connsiteY27" fmla="*/ 367574 h 2890949"/>
              <a:gd name="connsiteX28" fmla="*/ 7068134 w 15843580"/>
              <a:gd name="connsiteY28" fmla="*/ 915572 h 2890949"/>
              <a:gd name="connsiteX29" fmla="*/ 7294693 w 15843580"/>
              <a:gd name="connsiteY29" fmla="*/ 1086658 h 2890949"/>
              <a:gd name="connsiteX30" fmla="*/ 7403583 w 15843580"/>
              <a:gd name="connsiteY30" fmla="*/ 1177618 h 2890949"/>
              <a:gd name="connsiteX31" fmla="*/ 7511165 w 15843580"/>
              <a:gd name="connsiteY31" fmla="*/ 1270258 h 2890949"/>
              <a:gd name="connsiteX32" fmla="*/ 7716618 w 15843580"/>
              <a:gd name="connsiteY32" fmla="*/ 1465999 h 2890949"/>
              <a:gd name="connsiteX33" fmla="*/ 7819531 w 15843580"/>
              <a:gd name="connsiteY33" fmla="*/ 1563869 h 2890949"/>
              <a:gd name="connsiteX34" fmla="*/ 7870894 w 15843580"/>
              <a:gd name="connsiteY34" fmla="*/ 1612804 h 2890949"/>
              <a:gd name="connsiteX35" fmla="*/ 7924312 w 15843580"/>
              <a:gd name="connsiteY35" fmla="*/ 1659498 h 2890949"/>
              <a:gd name="connsiteX36" fmla="*/ 8853892 w 15843580"/>
              <a:gd name="connsiteY36" fmla="*/ 2307234 h 2890949"/>
              <a:gd name="connsiteX37" fmla="*/ 9907678 w 15843580"/>
              <a:gd name="connsiteY37" fmla="*/ 2723370 h 2890949"/>
              <a:gd name="connsiteX38" fmla="*/ 9976037 w 15843580"/>
              <a:gd name="connsiteY38" fmla="*/ 2742234 h 2890949"/>
              <a:gd name="connsiteX39" fmla="*/ 10045144 w 15843580"/>
              <a:gd name="connsiteY39" fmla="*/ 2758110 h 2890949"/>
              <a:gd name="connsiteX40" fmla="*/ 10183544 w 15843580"/>
              <a:gd name="connsiteY40" fmla="*/ 2789301 h 2890949"/>
              <a:gd name="connsiteX41" fmla="*/ 10218098 w 15843580"/>
              <a:gd name="connsiteY41" fmla="*/ 2797146 h 2890949"/>
              <a:gd name="connsiteX42" fmla="*/ 10253025 w 15843580"/>
              <a:gd name="connsiteY42" fmla="*/ 2803309 h 2890949"/>
              <a:gd name="connsiteX43" fmla="*/ 10322879 w 15843580"/>
              <a:gd name="connsiteY43" fmla="*/ 2815450 h 2890949"/>
              <a:gd name="connsiteX44" fmla="*/ 10462773 w 15843580"/>
              <a:gd name="connsiteY44" fmla="*/ 2839357 h 2890949"/>
              <a:gd name="connsiteX45" fmla="*/ 10603603 w 15843580"/>
              <a:gd name="connsiteY45" fmla="*/ 2856727 h 2890949"/>
              <a:gd name="connsiteX46" fmla="*/ 10744618 w 15843580"/>
              <a:gd name="connsiteY46" fmla="*/ 2871856 h 2890949"/>
              <a:gd name="connsiteX47" fmla="*/ 11027955 w 15843580"/>
              <a:gd name="connsiteY47" fmla="*/ 2888292 h 2890949"/>
              <a:gd name="connsiteX48" fmla="*/ 12157572 w 15843580"/>
              <a:gd name="connsiteY48" fmla="*/ 2800134 h 2890949"/>
              <a:gd name="connsiteX49" fmla="*/ 12227052 w 15843580"/>
              <a:gd name="connsiteY49" fmla="*/ 2785566 h 2890949"/>
              <a:gd name="connsiteX50" fmla="*/ 12296347 w 15843580"/>
              <a:gd name="connsiteY50" fmla="*/ 2769876 h 2890949"/>
              <a:gd name="connsiteX51" fmla="*/ 12434559 w 15843580"/>
              <a:gd name="connsiteY51" fmla="*/ 2737751 h 2890949"/>
              <a:gd name="connsiteX52" fmla="*/ 12571279 w 15843580"/>
              <a:gd name="connsiteY52" fmla="*/ 2699649 h 2890949"/>
              <a:gd name="connsiteX53" fmla="*/ 12639638 w 15843580"/>
              <a:gd name="connsiteY53" fmla="*/ 2680598 h 2890949"/>
              <a:gd name="connsiteX54" fmla="*/ 12707065 w 15843580"/>
              <a:gd name="connsiteY54" fmla="*/ 2658745 h 2890949"/>
              <a:gd name="connsiteX55" fmla="*/ 12841729 w 15843580"/>
              <a:gd name="connsiteY55" fmla="*/ 2614106 h 2890949"/>
              <a:gd name="connsiteX56" fmla="*/ 12875350 w 15843580"/>
              <a:gd name="connsiteY56" fmla="*/ 2602900 h 2890949"/>
              <a:gd name="connsiteX57" fmla="*/ 12908408 w 15843580"/>
              <a:gd name="connsiteY57" fmla="*/ 2590199 h 2890949"/>
              <a:gd name="connsiteX58" fmla="*/ 12974527 w 15843580"/>
              <a:gd name="connsiteY58" fmla="*/ 2564611 h 2890949"/>
              <a:gd name="connsiteX59" fmla="*/ 13106763 w 15843580"/>
              <a:gd name="connsiteY59" fmla="*/ 2513060 h 2890949"/>
              <a:gd name="connsiteX60" fmla="*/ 13236572 w 15843580"/>
              <a:gd name="connsiteY60" fmla="*/ 2455534 h 2890949"/>
              <a:gd name="connsiteX61" fmla="*/ 13492081 w 15843580"/>
              <a:gd name="connsiteY61" fmla="*/ 2331889 h 2890949"/>
              <a:gd name="connsiteX62" fmla="*/ 13616659 w 15843580"/>
              <a:gd name="connsiteY62" fmla="*/ 2263902 h 2890949"/>
              <a:gd name="connsiteX63" fmla="*/ 13740119 w 15843580"/>
              <a:gd name="connsiteY63" fmla="*/ 2194049 h 2890949"/>
              <a:gd name="connsiteX64" fmla="*/ 13860028 w 15843580"/>
              <a:gd name="connsiteY64" fmla="*/ 2118218 h 2890949"/>
              <a:gd name="connsiteX65" fmla="*/ 13978817 w 15843580"/>
              <a:gd name="connsiteY65" fmla="*/ 2040706 h 2890949"/>
              <a:gd name="connsiteX66" fmla="*/ 14094992 w 15843580"/>
              <a:gd name="connsiteY66" fmla="*/ 1959085 h 2890949"/>
              <a:gd name="connsiteX67" fmla="*/ 14152704 w 15843580"/>
              <a:gd name="connsiteY67" fmla="*/ 1917808 h 2890949"/>
              <a:gd name="connsiteX68" fmla="*/ 14208737 w 15843580"/>
              <a:gd name="connsiteY68" fmla="*/ 1874103 h 2890949"/>
              <a:gd name="connsiteX69" fmla="*/ 14320615 w 15843580"/>
              <a:gd name="connsiteY69" fmla="*/ 1786879 h 2890949"/>
              <a:gd name="connsiteX70" fmla="*/ 14428572 w 15843580"/>
              <a:gd name="connsiteY70" fmla="*/ 1694798 h 2890949"/>
              <a:gd name="connsiteX71" fmla="*/ 14482363 w 15843580"/>
              <a:gd name="connsiteY71" fmla="*/ 1648478 h 2890949"/>
              <a:gd name="connsiteX72" fmla="*/ 14535221 w 15843580"/>
              <a:gd name="connsiteY72" fmla="*/ 1601224 h 2890949"/>
              <a:gd name="connsiteX73" fmla="*/ 14637947 w 15843580"/>
              <a:gd name="connsiteY73" fmla="*/ 1503354 h 2890949"/>
              <a:gd name="connsiteX74" fmla="*/ 14689310 w 15843580"/>
              <a:gd name="connsiteY74" fmla="*/ 1454419 h 2890949"/>
              <a:gd name="connsiteX75" fmla="*/ 14739553 w 15843580"/>
              <a:gd name="connsiteY75" fmla="*/ 1404363 h 2890949"/>
              <a:gd name="connsiteX76" fmla="*/ 14839851 w 15843580"/>
              <a:gd name="connsiteY76" fmla="*/ 1304065 h 2890949"/>
              <a:gd name="connsiteX77" fmla="*/ 15040635 w 15843580"/>
              <a:gd name="connsiteY77" fmla="*/ 1103281 h 2890949"/>
              <a:gd name="connsiteX78" fmla="*/ 15843581 w 15843580"/>
              <a:gd name="connsiteY78" fmla="*/ 300335 h 289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5843580" h="2890949">
                <a:moveTo>
                  <a:pt x="0" y="2173690"/>
                </a:moveTo>
                <a:lnTo>
                  <a:pt x="401380" y="1772310"/>
                </a:lnTo>
                <a:lnTo>
                  <a:pt x="602163" y="1571527"/>
                </a:lnTo>
                <a:cubicBezTo>
                  <a:pt x="669216" y="1504661"/>
                  <a:pt x="735334" y="1437048"/>
                  <a:pt x="804628" y="1372611"/>
                </a:cubicBezTo>
                <a:cubicBezTo>
                  <a:pt x="1077880" y="1110939"/>
                  <a:pt x="1379895" y="878777"/>
                  <a:pt x="1706005" y="686399"/>
                </a:cubicBezTo>
                <a:cubicBezTo>
                  <a:pt x="2032301" y="494581"/>
                  <a:pt x="2380263" y="339744"/>
                  <a:pt x="2741113" y="225811"/>
                </a:cubicBezTo>
                <a:cubicBezTo>
                  <a:pt x="2785752" y="209935"/>
                  <a:pt x="2831699" y="198916"/>
                  <a:pt x="2877272" y="185841"/>
                </a:cubicBezTo>
                <a:lnTo>
                  <a:pt x="3013992" y="147926"/>
                </a:lnTo>
                <a:lnTo>
                  <a:pt x="3152392" y="116735"/>
                </a:lnTo>
                <a:cubicBezTo>
                  <a:pt x="3198712" y="106835"/>
                  <a:pt x="3244472" y="94695"/>
                  <a:pt x="3291353" y="87598"/>
                </a:cubicBezTo>
                <a:lnTo>
                  <a:pt x="3431247" y="63317"/>
                </a:lnTo>
                <a:cubicBezTo>
                  <a:pt x="3454594" y="59581"/>
                  <a:pt x="3477755" y="54538"/>
                  <a:pt x="3501288" y="51737"/>
                </a:cubicBezTo>
                <a:lnTo>
                  <a:pt x="3571703" y="42958"/>
                </a:lnTo>
                <a:lnTo>
                  <a:pt x="3712531" y="25588"/>
                </a:lnTo>
                <a:cubicBezTo>
                  <a:pt x="3759598" y="20359"/>
                  <a:pt x="3806852" y="18117"/>
                  <a:pt x="3853920" y="14382"/>
                </a:cubicBezTo>
                <a:lnTo>
                  <a:pt x="3924708" y="9152"/>
                </a:lnTo>
                <a:cubicBezTo>
                  <a:pt x="3948241" y="7471"/>
                  <a:pt x="3971962" y="5230"/>
                  <a:pt x="3995496" y="5043"/>
                </a:cubicBezTo>
                <a:lnTo>
                  <a:pt x="4137445" y="1681"/>
                </a:lnTo>
                <a:lnTo>
                  <a:pt x="4208419" y="0"/>
                </a:lnTo>
                <a:cubicBezTo>
                  <a:pt x="4232140" y="0"/>
                  <a:pt x="4255673" y="934"/>
                  <a:pt x="4279394" y="1494"/>
                </a:cubicBezTo>
                <a:lnTo>
                  <a:pt x="4421343" y="5043"/>
                </a:lnTo>
                <a:lnTo>
                  <a:pt x="4456830" y="5977"/>
                </a:lnTo>
                <a:cubicBezTo>
                  <a:pt x="4468597" y="6537"/>
                  <a:pt x="4480364" y="7658"/>
                  <a:pt x="4492131" y="8405"/>
                </a:cubicBezTo>
                <a:lnTo>
                  <a:pt x="4562919" y="13821"/>
                </a:lnTo>
                <a:lnTo>
                  <a:pt x="4704494" y="24654"/>
                </a:lnTo>
                <a:lnTo>
                  <a:pt x="4845323" y="42211"/>
                </a:lnTo>
                <a:cubicBezTo>
                  <a:pt x="4892203" y="48375"/>
                  <a:pt x="4939458" y="52671"/>
                  <a:pt x="4985778" y="62009"/>
                </a:cubicBezTo>
                <a:cubicBezTo>
                  <a:pt x="5359328" y="122338"/>
                  <a:pt x="5726155" y="225064"/>
                  <a:pt x="6076732" y="367574"/>
                </a:cubicBezTo>
                <a:cubicBezTo>
                  <a:pt x="6427122" y="510644"/>
                  <a:pt x="6759769" y="696485"/>
                  <a:pt x="7068134" y="915572"/>
                </a:cubicBezTo>
                <a:cubicBezTo>
                  <a:pt x="7146767" y="968243"/>
                  <a:pt x="7219422" y="1029131"/>
                  <a:pt x="7294693" y="1086658"/>
                </a:cubicBezTo>
                <a:cubicBezTo>
                  <a:pt x="7332608" y="1114861"/>
                  <a:pt x="7367535" y="1146987"/>
                  <a:pt x="7403583" y="1177618"/>
                </a:cubicBezTo>
                <a:lnTo>
                  <a:pt x="7511165" y="1270258"/>
                </a:lnTo>
                <a:lnTo>
                  <a:pt x="7716618" y="1465999"/>
                </a:lnTo>
                <a:lnTo>
                  <a:pt x="7819531" y="1563869"/>
                </a:lnTo>
                <a:lnTo>
                  <a:pt x="7870894" y="1612804"/>
                </a:lnTo>
                <a:cubicBezTo>
                  <a:pt x="7888264" y="1628867"/>
                  <a:pt x="7906568" y="1643809"/>
                  <a:pt x="7924312" y="1659498"/>
                </a:cubicBezTo>
                <a:cubicBezTo>
                  <a:pt x="8208397" y="1909590"/>
                  <a:pt x="8520872" y="2127183"/>
                  <a:pt x="8853892" y="2307234"/>
                </a:cubicBezTo>
                <a:cubicBezTo>
                  <a:pt x="9187660" y="2485978"/>
                  <a:pt x="9542346" y="2624752"/>
                  <a:pt x="9907678" y="2723370"/>
                </a:cubicBezTo>
                <a:lnTo>
                  <a:pt x="9976037" y="2742234"/>
                </a:lnTo>
                <a:cubicBezTo>
                  <a:pt x="9999011" y="2748211"/>
                  <a:pt x="10022171" y="2752880"/>
                  <a:pt x="10045144" y="2758110"/>
                </a:cubicBezTo>
                <a:lnTo>
                  <a:pt x="10183544" y="2789301"/>
                </a:lnTo>
                <a:lnTo>
                  <a:pt x="10218098" y="2797146"/>
                </a:lnTo>
                <a:lnTo>
                  <a:pt x="10253025" y="2803309"/>
                </a:lnTo>
                <a:lnTo>
                  <a:pt x="10322879" y="2815450"/>
                </a:lnTo>
                <a:cubicBezTo>
                  <a:pt x="10369573" y="2823481"/>
                  <a:pt x="10416080" y="2831886"/>
                  <a:pt x="10462773" y="2839357"/>
                </a:cubicBezTo>
                <a:lnTo>
                  <a:pt x="10603603" y="2856727"/>
                </a:lnTo>
                <a:cubicBezTo>
                  <a:pt x="10650669" y="2862330"/>
                  <a:pt x="10697363" y="2869241"/>
                  <a:pt x="10744618" y="2871856"/>
                </a:cubicBezTo>
                <a:cubicBezTo>
                  <a:pt x="10838939" y="2878019"/>
                  <a:pt x="10933260" y="2888292"/>
                  <a:pt x="11027955" y="2888292"/>
                </a:cubicBezTo>
                <a:cubicBezTo>
                  <a:pt x="11406175" y="2900246"/>
                  <a:pt x="11785890" y="2872042"/>
                  <a:pt x="12157572" y="2800134"/>
                </a:cubicBezTo>
                <a:cubicBezTo>
                  <a:pt x="12180918" y="2796585"/>
                  <a:pt x="12203893" y="2790795"/>
                  <a:pt x="12227052" y="2785566"/>
                </a:cubicBezTo>
                <a:lnTo>
                  <a:pt x="12296347" y="2769876"/>
                </a:lnTo>
                <a:cubicBezTo>
                  <a:pt x="12342479" y="2759044"/>
                  <a:pt x="12388799" y="2749892"/>
                  <a:pt x="12434559" y="2737751"/>
                </a:cubicBezTo>
                <a:lnTo>
                  <a:pt x="12571279" y="2699649"/>
                </a:lnTo>
                <a:lnTo>
                  <a:pt x="12639638" y="2680598"/>
                </a:lnTo>
                <a:cubicBezTo>
                  <a:pt x="12662239" y="2673874"/>
                  <a:pt x="12684652" y="2665843"/>
                  <a:pt x="12707065" y="2658745"/>
                </a:cubicBezTo>
                <a:lnTo>
                  <a:pt x="12841729" y="2614106"/>
                </a:lnTo>
                <a:lnTo>
                  <a:pt x="12875350" y="2602900"/>
                </a:lnTo>
                <a:lnTo>
                  <a:pt x="12908408" y="2590199"/>
                </a:lnTo>
                <a:lnTo>
                  <a:pt x="12974527" y="2564611"/>
                </a:lnTo>
                <a:cubicBezTo>
                  <a:pt x="13018606" y="2547427"/>
                  <a:pt x="13062872" y="2530804"/>
                  <a:pt x="13106763" y="2513060"/>
                </a:cubicBezTo>
                <a:lnTo>
                  <a:pt x="13236572" y="2455534"/>
                </a:lnTo>
                <a:cubicBezTo>
                  <a:pt x="13323983" y="2419113"/>
                  <a:pt x="13407098" y="2373726"/>
                  <a:pt x="13492081" y="2331889"/>
                </a:cubicBezTo>
                <a:cubicBezTo>
                  <a:pt x="13534853" y="2311530"/>
                  <a:pt x="13575383" y="2286876"/>
                  <a:pt x="13616659" y="2263902"/>
                </a:cubicBezTo>
                <a:lnTo>
                  <a:pt x="13740119" y="2194049"/>
                </a:lnTo>
                <a:lnTo>
                  <a:pt x="13860028" y="2118218"/>
                </a:lnTo>
                <a:cubicBezTo>
                  <a:pt x="13899811" y="2092443"/>
                  <a:pt x="13940715" y="2068722"/>
                  <a:pt x="13978817" y="2040706"/>
                </a:cubicBezTo>
                <a:lnTo>
                  <a:pt x="14094992" y="1959085"/>
                </a:lnTo>
                <a:cubicBezTo>
                  <a:pt x="14114229" y="1945264"/>
                  <a:pt x="14134027" y="1932376"/>
                  <a:pt x="14152704" y="1917808"/>
                </a:cubicBezTo>
                <a:lnTo>
                  <a:pt x="14208737" y="1874103"/>
                </a:lnTo>
                <a:lnTo>
                  <a:pt x="14320615" y="1786879"/>
                </a:lnTo>
                <a:cubicBezTo>
                  <a:pt x="14357410" y="1757181"/>
                  <a:pt x="14392524" y="1725429"/>
                  <a:pt x="14428572" y="1694798"/>
                </a:cubicBezTo>
                <a:lnTo>
                  <a:pt x="14482363" y="1648478"/>
                </a:lnTo>
                <a:cubicBezTo>
                  <a:pt x="14500294" y="1632976"/>
                  <a:pt x="14518411" y="1617847"/>
                  <a:pt x="14535221" y="1601224"/>
                </a:cubicBezTo>
                <a:lnTo>
                  <a:pt x="14637947" y="1503354"/>
                </a:lnTo>
                <a:lnTo>
                  <a:pt x="14689310" y="1454419"/>
                </a:lnTo>
                <a:lnTo>
                  <a:pt x="14739553" y="1404363"/>
                </a:lnTo>
                <a:lnTo>
                  <a:pt x="14839851" y="1304065"/>
                </a:lnTo>
                <a:lnTo>
                  <a:pt x="15040635" y="1103281"/>
                </a:lnTo>
                <a:lnTo>
                  <a:pt x="15843581" y="300335"/>
                </a:lnTo>
              </a:path>
            </a:pathLst>
          </a:custGeom>
          <a:noFill/>
          <a:ln w="8890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69146D5-3178-0414-9DC8-F00ADA184DC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7086" y="6444343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practischestudie.nl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911B478D-904C-EE9B-791E-56EB29DA93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336" y="740954"/>
            <a:ext cx="1565484" cy="652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GitHub - deedy/Latex-Templates: A concise set of Latex templates that  serves a small set of needs - CV, Essays, Articles and Problem Sets">
            <a:extLst>
              <a:ext uri="{FF2B5EF4-FFF2-40B4-BE49-F238E27FC236}">
                <a16:creationId xmlns:a16="http://schemas.microsoft.com/office/drawing/2014/main" id="{26F02618-4A4E-4010-FB90-4BD1F7F80F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1594" y="682159"/>
            <a:ext cx="4173426" cy="5400000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GitHub - deedy/Latex-Templates: A concise set of Latex templates that  serves a small set of needs - CV, Essays, Articles and Problem Sets">
            <a:extLst>
              <a:ext uri="{FF2B5EF4-FFF2-40B4-BE49-F238E27FC236}">
                <a16:creationId xmlns:a16="http://schemas.microsoft.com/office/drawing/2014/main" id="{5C455C9E-3309-41ED-7E35-586E2F0561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740" y="1393443"/>
            <a:ext cx="3816310" cy="5400000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packages - LaTeX template for resume/curriculum vitae - TeX - LaTeX Stack  Exchange">
            <a:extLst>
              <a:ext uri="{FF2B5EF4-FFF2-40B4-BE49-F238E27FC236}">
                <a16:creationId xmlns:a16="http://schemas.microsoft.com/office/drawing/2014/main" id="{F15002C6-DC69-0846-C892-B88D13A384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123" y="416584"/>
            <a:ext cx="3828365" cy="5400000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LaTeX Templates - Freeman CV/Resume">
            <a:extLst>
              <a:ext uri="{FF2B5EF4-FFF2-40B4-BE49-F238E27FC236}">
                <a16:creationId xmlns:a16="http://schemas.microsoft.com/office/drawing/2014/main" id="{4FEF0E54-F27C-165E-8A57-4EED2CE301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507" y="1249509"/>
            <a:ext cx="3818756" cy="5400000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LaTeX Typesetting - Showcase of Previous Work">
            <a:extLst>
              <a:ext uri="{FF2B5EF4-FFF2-40B4-BE49-F238E27FC236}">
                <a16:creationId xmlns:a16="http://schemas.microsoft.com/office/drawing/2014/main" id="{82B91BEE-24FE-70DA-6958-44FF7A09BD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500" y="3009887"/>
            <a:ext cx="5400000" cy="3036798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Latex Templates - Chair of Cyber-Physical-Systems">
            <a:extLst>
              <a:ext uri="{FF2B5EF4-FFF2-40B4-BE49-F238E27FC236}">
                <a16:creationId xmlns:a16="http://schemas.microsoft.com/office/drawing/2014/main" id="{D5DDA5A6-97E9-A76B-E5FB-F1F055FA56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032" y="581332"/>
            <a:ext cx="5400000" cy="4044386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Doing Your Homework in LaTeX - Josh Davis">
            <a:extLst>
              <a:ext uri="{FF2B5EF4-FFF2-40B4-BE49-F238E27FC236}">
                <a16:creationId xmlns:a16="http://schemas.microsoft.com/office/drawing/2014/main" id="{2AF395E7-E2E0-1294-7D20-0A00890EFE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378" y="934772"/>
            <a:ext cx="4175006" cy="5400000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Afbeelding 24">
            <a:extLst>
              <a:ext uri="{FF2B5EF4-FFF2-40B4-BE49-F238E27FC236}">
                <a16:creationId xmlns:a16="http://schemas.microsoft.com/office/drawing/2014/main" id="{F880E2C1-3FBF-A47A-A3A9-46E438886027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7276" t="20659" r="66082" b="8332"/>
          <a:stretch/>
        </p:blipFill>
        <p:spPr>
          <a:xfrm>
            <a:off x="3591426" y="189000"/>
            <a:ext cx="4576380" cy="648000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6537773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7B06C8-022F-0E81-DEE7-ED61D37837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3BEDB9-2782-F454-A510-0F163FDFF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2753" y="365125"/>
            <a:ext cx="7088650" cy="1325563"/>
          </a:xfrm>
        </p:spPr>
        <p:txBody>
          <a:bodyPr/>
          <a:lstStyle/>
          <a:p>
            <a:r>
              <a:rPr lang="nl-NL" dirty="0"/>
              <a:t>Voorbeelden in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FE5425-179A-1842-9BE1-EE7E0EF2D6C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871883"/>
            <a:ext cx="713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DINEngschrift" pitchFamily="2" charset="0"/>
              </a:rPr>
              <a:t>LAYOUT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033EED-52AF-47F9-C716-51E5B4AAD51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3683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5E220D-4991-7306-2DCC-A56C48C1F38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5864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D1788CC-CAF3-DB43-CECD-4806EF8D436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8045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2E5F6D-28BC-A467-17F2-85961125829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0226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22FBCC0-A90C-256C-14D7-7237006A672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2407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6146F70-FF19-2107-E6D2-BBDFCE74F60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284510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#000E29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47F3D1-CEE8-7210-4782-83C21E3874E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065971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#003399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8013C7-C431-EAE9-6741-CF93314A5BD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852194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#D9DEF1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437E15-66B2-870F-F68F-5E395CA4595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631713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#F5F6FC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E8760C-42EC-0143-F957-B03311D31E4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1" y="-414363"/>
            <a:ext cx="1113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* eigen kleur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BF8E5713-8E46-C195-F26A-F84FB2C745F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04814" y="8480661"/>
            <a:ext cx="15844701" cy="2892027"/>
          </a:xfrm>
          <a:custGeom>
            <a:avLst/>
            <a:gdLst>
              <a:gd name="connsiteX0" fmla="*/ 0 w 15844701"/>
              <a:gd name="connsiteY0" fmla="*/ 2511753 h 2892027"/>
              <a:gd name="connsiteX1" fmla="*/ 401380 w 15844701"/>
              <a:gd name="connsiteY1" fmla="*/ 2110373 h 2892027"/>
              <a:gd name="connsiteX2" fmla="*/ 602163 w 15844701"/>
              <a:gd name="connsiteY2" fmla="*/ 1909590 h 2892027"/>
              <a:gd name="connsiteX3" fmla="*/ 702462 w 15844701"/>
              <a:gd name="connsiteY3" fmla="*/ 1809291 h 2892027"/>
              <a:gd name="connsiteX4" fmla="*/ 727489 w 15844701"/>
              <a:gd name="connsiteY4" fmla="*/ 1784264 h 2892027"/>
              <a:gd name="connsiteX5" fmla="*/ 741871 w 15844701"/>
              <a:gd name="connsiteY5" fmla="*/ 1770256 h 2892027"/>
              <a:gd name="connsiteX6" fmla="*/ 757747 w 15844701"/>
              <a:gd name="connsiteY6" fmla="*/ 1755127 h 2892027"/>
              <a:gd name="connsiteX7" fmla="*/ 821064 w 15844701"/>
              <a:gd name="connsiteY7" fmla="*/ 1694612 h 2892027"/>
              <a:gd name="connsiteX8" fmla="*/ 1934244 w 15844701"/>
              <a:gd name="connsiteY8" fmla="*/ 847399 h 2892027"/>
              <a:gd name="connsiteX9" fmla="*/ 3212347 w 15844701"/>
              <a:gd name="connsiteY9" fmla="*/ 278669 h 2892027"/>
              <a:gd name="connsiteX10" fmla="*/ 3380445 w 15844701"/>
              <a:gd name="connsiteY10" fmla="*/ 229173 h 2892027"/>
              <a:gd name="connsiteX11" fmla="*/ 3549476 w 15844701"/>
              <a:gd name="connsiteY11" fmla="*/ 182666 h 2892027"/>
              <a:gd name="connsiteX12" fmla="*/ 3720376 w 15844701"/>
              <a:gd name="connsiteY12" fmla="*/ 143817 h 2892027"/>
              <a:gd name="connsiteX13" fmla="*/ 3891835 w 15844701"/>
              <a:gd name="connsiteY13" fmla="*/ 107956 h 2892027"/>
              <a:gd name="connsiteX14" fmla="*/ 4064602 w 15844701"/>
              <a:gd name="connsiteY14" fmla="*/ 77885 h 2892027"/>
              <a:gd name="connsiteX15" fmla="*/ 4151079 w 15844701"/>
              <a:gd name="connsiteY15" fmla="*/ 63877 h 2892027"/>
              <a:gd name="connsiteX16" fmla="*/ 4238117 w 15844701"/>
              <a:gd name="connsiteY16" fmla="*/ 52857 h 2892027"/>
              <a:gd name="connsiteX17" fmla="*/ 4412191 w 15844701"/>
              <a:gd name="connsiteY17" fmla="*/ 31565 h 2892027"/>
              <a:gd name="connsiteX18" fmla="*/ 4586826 w 15844701"/>
              <a:gd name="connsiteY18" fmla="*/ 17370 h 2892027"/>
              <a:gd name="connsiteX19" fmla="*/ 4674236 w 15844701"/>
              <a:gd name="connsiteY19" fmla="*/ 11020 h 2892027"/>
              <a:gd name="connsiteX20" fmla="*/ 4761648 w 15844701"/>
              <a:gd name="connsiteY20" fmla="*/ 6164 h 2892027"/>
              <a:gd name="connsiteX21" fmla="*/ 4936842 w 15844701"/>
              <a:gd name="connsiteY21" fmla="*/ 1868 h 2892027"/>
              <a:gd name="connsiteX22" fmla="*/ 5024440 w 15844701"/>
              <a:gd name="connsiteY22" fmla="*/ 0 h 2892027"/>
              <a:gd name="connsiteX23" fmla="*/ 5112038 w 15844701"/>
              <a:gd name="connsiteY23" fmla="*/ 1494 h 2892027"/>
              <a:gd name="connsiteX24" fmla="*/ 5287233 w 15844701"/>
              <a:gd name="connsiteY24" fmla="*/ 6164 h 2892027"/>
              <a:gd name="connsiteX25" fmla="*/ 5330938 w 15844701"/>
              <a:gd name="connsiteY25" fmla="*/ 7471 h 2892027"/>
              <a:gd name="connsiteX26" fmla="*/ 5374644 w 15844701"/>
              <a:gd name="connsiteY26" fmla="*/ 10459 h 2892027"/>
              <a:gd name="connsiteX27" fmla="*/ 5462055 w 15844701"/>
              <a:gd name="connsiteY27" fmla="*/ 16810 h 2892027"/>
              <a:gd name="connsiteX28" fmla="*/ 5636876 w 15844701"/>
              <a:gd name="connsiteY28" fmla="*/ 30444 h 2892027"/>
              <a:gd name="connsiteX29" fmla="*/ 5810764 w 15844701"/>
              <a:gd name="connsiteY29" fmla="*/ 51923 h 2892027"/>
              <a:gd name="connsiteX30" fmla="*/ 5984278 w 15844701"/>
              <a:gd name="connsiteY30" fmla="*/ 76391 h 2892027"/>
              <a:gd name="connsiteX31" fmla="*/ 7331488 w 15844701"/>
              <a:gd name="connsiteY31" fmla="*/ 453677 h 2892027"/>
              <a:gd name="connsiteX32" fmla="*/ 8555986 w 15844701"/>
              <a:gd name="connsiteY32" fmla="*/ 1130364 h 2892027"/>
              <a:gd name="connsiteX33" fmla="*/ 8835588 w 15844701"/>
              <a:gd name="connsiteY33" fmla="*/ 1341606 h 2892027"/>
              <a:gd name="connsiteX34" fmla="*/ 8970253 w 15844701"/>
              <a:gd name="connsiteY34" fmla="*/ 1453858 h 2892027"/>
              <a:gd name="connsiteX35" fmla="*/ 9102864 w 15844701"/>
              <a:gd name="connsiteY35" fmla="*/ 1568538 h 2892027"/>
              <a:gd name="connsiteX36" fmla="*/ 9230244 w 15844701"/>
              <a:gd name="connsiteY36" fmla="*/ 1689008 h 2892027"/>
              <a:gd name="connsiteX37" fmla="*/ 9346979 w 15844701"/>
              <a:gd name="connsiteY37" fmla="*/ 1800887 h 2892027"/>
              <a:gd name="connsiteX38" fmla="*/ 9425797 w 15844701"/>
              <a:gd name="connsiteY38" fmla="*/ 1875597 h 2892027"/>
              <a:gd name="connsiteX39" fmla="*/ 9465021 w 15844701"/>
              <a:gd name="connsiteY39" fmla="*/ 1913138 h 2892027"/>
              <a:gd name="connsiteX40" fmla="*/ 9506111 w 15844701"/>
              <a:gd name="connsiteY40" fmla="*/ 1948626 h 2892027"/>
              <a:gd name="connsiteX41" fmla="*/ 10217164 w 15844701"/>
              <a:gd name="connsiteY41" fmla="*/ 2444327 h 2892027"/>
              <a:gd name="connsiteX42" fmla="*/ 11023659 w 15844701"/>
              <a:gd name="connsiteY42" fmla="*/ 2762592 h 2892027"/>
              <a:gd name="connsiteX43" fmla="*/ 11075957 w 15844701"/>
              <a:gd name="connsiteY43" fmla="*/ 2777348 h 2892027"/>
              <a:gd name="connsiteX44" fmla="*/ 11129001 w 15844701"/>
              <a:gd name="connsiteY44" fmla="*/ 2789301 h 2892027"/>
              <a:gd name="connsiteX45" fmla="*/ 11234902 w 15844701"/>
              <a:gd name="connsiteY45" fmla="*/ 2813208 h 2892027"/>
              <a:gd name="connsiteX46" fmla="*/ 11261425 w 15844701"/>
              <a:gd name="connsiteY46" fmla="*/ 2819372 h 2892027"/>
              <a:gd name="connsiteX47" fmla="*/ 11288134 w 15844701"/>
              <a:gd name="connsiteY47" fmla="*/ 2823855 h 2892027"/>
              <a:gd name="connsiteX48" fmla="*/ 11341738 w 15844701"/>
              <a:gd name="connsiteY48" fmla="*/ 2833006 h 2892027"/>
              <a:gd name="connsiteX49" fmla="*/ 11448760 w 15844701"/>
              <a:gd name="connsiteY49" fmla="*/ 2851684 h 2892027"/>
              <a:gd name="connsiteX50" fmla="*/ 11556529 w 15844701"/>
              <a:gd name="connsiteY50" fmla="*/ 2864758 h 2892027"/>
              <a:gd name="connsiteX51" fmla="*/ 11664485 w 15844701"/>
              <a:gd name="connsiteY51" fmla="*/ 2876338 h 2892027"/>
              <a:gd name="connsiteX52" fmla="*/ 11881332 w 15844701"/>
              <a:gd name="connsiteY52" fmla="*/ 2888852 h 2892027"/>
              <a:gd name="connsiteX53" fmla="*/ 11989848 w 15844701"/>
              <a:gd name="connsiteY53" fmla="*/ 2891654 h 2892027"/>
              <a:gd name="connsiteX54" fmla="*/ 12004229 w 15844701"/>
              <a:gd name="connsiteY54" fmla="*/ 2892027 h 2892027"/>
              <a:gd name="connsiteX55" fmla="*/ 12021973 w 15844701"/>
              <a:gd name="connsiteY55" fmla="*/ 2892027 h 2892027"/>
              <a:gd name="connsiteX56" fmla="*/ 12052230 w 15844701"/>
              <a:gd name="connsiteY56" fmla="*/ 2891467 h 2892027"/>
              <a:gd name="connsiteX57" fmla="*/ 12106583 w 15844701"/>
              <a:gd name="connsiteY57" fmla="*/ 2889786 h 2892027"/>
              <a:gd name="connsiteX58" fmla="*/ 12215099 w 15844701"/>
              <a:gd name="connsiteY58" fmla="*/ 2887358 h 2892027"/>
              <a:gd name="connsiteX59" fmla="*/ 12323428 w 15844701"/>
              <a:gd name="connsiteY59" fmla="*/ 2879140 h 2892027"/>
              <a:gd name="connsiteX60" fmla="*/ 12377594 w 15844701"/>
              <a:gd name="connsiteY60" fmla="*/ 2875218 h 2892027"/>
              <a:gd name="connsiteX61" fmla="*/ 12404675 w 15844701"/>
              <a:gd name="connsiteY61" fmla="*/ 2873350 h 2892027"/>
              <a:gd name="connsiteX62" fmla="*/ 12431571 w 15844701"/>
              <a:gd name="connsiteY62" fmla="*/ 2869988 h 2892027"/>
              <a:gd name="connsiteX63" fmla="*/ 12539340 w 15844701"/>
              <a:gd name="connsiteY63" fmla="*/ 2856353 h 2892027"/>
              <a:gd name="connsiteX64" fmla="*/ 12593319 w 15844701"/>
              <a:gd name="connsiteY64" fmla="*/ 2849816 h 2892027"/>
              <a:gd name="connsiteX65" fmla="*/ 12646736 w 15844701"/>
              <a:gd name="connsiteY65" fmla="*/ 2840104 h 2892027"/>
              <a:gd name="connsiteX66" fmla="*/ 12753758 w 15844701"/>
              <a:gd name="connsiteY66" fmla="*/ 2821613 h 2892027"/>
              <a:gd name="connsiteX67" fmla="*/ 12806803 w 15844701"/>
              <a:gd name="connsiteY67" fmla="*/ 2810407 h 2892027"/>
              <a:gd name="connsiteX68" fmla="*/ 12859660 w 15844701"/>
              <a:gd name="connsiteY68" fmla="*/ 2798266 h 2892027"/>
              <a:gd name="connsiteX69" fmla="*/ 12965562 w 15844701"/>
              <a:gd name="connsiteY69" fmla="*/ 2773799 h 2892027"/>
              <a:gd name="connsiteX70" fmla="*/ 13070155 w 15844701"/>
              <a:gd name="connsiteY70" fmla="*/ 2744475 h 2892027"/>
              <a:gd name="connsiteX71" fmla="*/ 13122453 w 15844701"/>
              <a:gd name="connsiteY71" fmla="*/ 2730093 h 2892027"/>
              <a:gd name="connsiteX72" fmla="*/ 13174002 w 15844701"/>
              <a:gd name="connsiteY72" fmla="*/ 2713097 h 2892027"/>
              <a:gd name="connsiteX73" fmla="*/ 13277103 w 15844701"/>
              <a:gd name="connsiteY73" fmla="*/ 2679104 h 2892027"/>
              <a:gd name="connsiteX74" fmla="*/ 13302878 w 15844701"/>
              <a:gd name="connsiteY74" fmla="*/ 2670699 h 2892027"/>
              <a:gd name="connsiteX75" fmla="*/ 13328092 w 15844701"/>
              <a:gd name="connsiteY75" fmla="*/ 2660800 h 2892027"/>
              <a:gd name="connsiteX76" fmla="*/ 13378708 w 15844701"/>
              <a:gd name="connsiteY76" fmla="*/ 2641002 h 2892027"/>
              <a:gd name="connsiteX77" fmla="*/ 13479940 w 15844701"/>
              <a:gd name="connsiteY77" fmla="*/ 2601779 h 2892027"/>
              <a:gd name="connsiteX78" fmla="*/ 13579118 w 15844701"/>
              <a:gd name="connsiteY78" fmla="*/ 2557513 h 2892027"/>
              <a:gd name="connsiteX79" fmla="*/ 13774672 w 15844701"/>
              <a:gd name="connsiteY79" fmla="*/ 2463005 h 2892027"/>
              <a:gd name="connsiteX80" fmla="*/ 13869927 w 15844701"/>
              <a:gd name="connsiteY80" fmla="*/ 2410895 h 2892027"/>
              <a:gd name="connsiteX81" fmla="*/ 13964622 w 15844701"/>
              <a:gd name="connsiteY81" fmla="*/ 2357664 h 2892027"/>
              <a:gd name="connsiteX82" fmla="*/ 14056329 w 15844701"/>
              <a:gd name="connsiteY82" fmla="*/ 2299390 h 2892027"/>
              <a:gd name="connsiteX83" fmla="*/ 14147289 w 15844701"/>
              <a:gd name="connsiteY83" fmla="*/ 2240182 h 2892027"/>
              <a:gd name="connsiteX84" fmla="*/ 14236007 w 15844701"/>
              <a:gd name="connsiteY84" fmla="*/ 2177612 h 2892027"/>
              <a:gd name="connsiteX85" fmla="*/ 14280273 w 15844701"/>
              <a:gd name="connsiteY85" fmla="*/ 2146047 h 2892027"/>
              <a:gd name="connsiteX86" fmla="*/ 14323044 w 15844701"/>
              <a:gd name="connsiteY86" fmla="*/ 2112428 h 2892027"/>
              <a:gd name="connsiteX87" fmla="*/ 14408774 w 15844701"/>
              <a:gd name="connsiteY87" fmla="*/ 2045936 h 2892027"/>
              <a:gd name="connsiteX88" fmla="*/ 14491141 w 15844701"/>
              <a:gd name="connsiteY88" fmla="*/ 1975335 h 2892027"/>
              <a:gd name="connsiteX89" fmla="*/ 14532419 w 15844701"/>
              <a:gd name="connsiteY89" fmla="*/ 1940034 h 2892027"/>
              <a:gd name="connsiteX90" fmla="*/ 14572949 w 15844701"/>
              <a:gd name="connsiteY90" fmla="*/ 1903987 h 2892027"/>
              <a:gd name="connsiteX91" fmla="*/ 14651582 w 15844701"/>
              <a:gd name="connsiteY91" fmla="*/ 1828903 h 2892027"/>
              <a:gd name="connsiteX92" fmla="*/ 14691178 w 15844701"/>
              <a:gd name="connsiteY92" fmla="*/ 1791735 h 2892027"/>
              <a:gd name="connsiteX93" fmla="*/ 14740673 w 15844701"/>
              <a:gd name="connsiteY93" fmla="*/ 1742426 h 2892027"/>
              <a:gd name="connsiteX94" fmla="*/ 14840971 w 15844701"/>
              <a:gd name="connsiteY94" fmla="*/ 1642128 h 2892027"/>
              <a:gd name="connsiteX95" fmla="*/ 15041754 w 15844701"/>
              <a:gd name="connsiteY95" fmla="*/ 1441344 h 2892027"/>
              <a:gd name="connsiteX96" fmla="*/ 15844702 w 15844701"/>
              <a:gd name="connsiteY96" fmla="*/ 638398 h 289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844701" h="2892027">
                <a:moveTo>
                  <a:pt x="0" y="2511753"/>
                </a:moveTo>
                <a:lnTo>
                  <a:pt x="401380" y="2110373"/>
                </a:lnTo>
                <a:lnTo>
                  <a:pt x="602163" y="1909590"/>
                </a:lnTo>
                <a:lnTo>
                  <a:pt x="702462" y="1809291"/>
                </a:lnTo>
                <a:lnTo>
                  <a:pt x="727489" y="1784264"/>
                </a:lnTo>
                <a:lnTo>
                  <a:pt x="741871" y="1770256"/>
                </a:lnTo>
                <a:lnTo>
                  <a:pt x="757747" y="1755127"/>
                </a:lnTo>
                <a:lnTo>
                  <a:pt x="821064" y="1694612"/>
                </a:lnTo>
                <a:cubicBezTo>
                  <a:pt x="1158380" y="1371490"/>
                  <a:pt x="1531744" y="1084977"/>
                  <a:pt x="1934244" y="847399"/>
                </a:cubicBezTo>
                <a:cubicBezTo>
                  <a:pt x="2336932" y="610381"/>
                  <a:pt x="2766701" y="419124"/>
                  <a:pt x="3212347" y="278669"/>
                </a:cubicBezTo>
                <a:cubicBezTo>
                  <a:pt x="3267632" y="259431"/>
                  <a:pt x="3324225" y="245236"/>
                  <a:pt x="3380445" y="229173"/>
                </a:cubicBezTo>
                <a:lnTo>
                  <a:pt x="3549476" y="182666"/>
                </a:lnTo>
                <a:lnTo>
                  <a:pt x="3720376" y="143817"/>
                </a:lnTo>
                <a:cubicBezTo>
                  <a:pt x="3777529" y="131490"/>
                  <a:pt x="3834122" y="117108"/>
                  <a:pt x="3891835" y="107956"/>
                </a:cubicBezTo>
                <a:lnTo>
                  <a:pt x="4064602" y="77885"/>
                </a:lnTo>
                <a:cubicBezTo>
                  <a:pt x="4093366" y="73216"/>
                  <a:pt x="4122129" y="67426"/>
                  <a:pt x="4151079" y="63877"/>
                </a:cubicBezTo>
                <a:lnTo>
                  <a:pt x="4238117" y="52857"/>
                </a:lnTo>
                <a:lnTo>
                  <a:pt x="4412191" y="31565"/>
                </a:lnTo>
                <a:cubicBezTo>
                  <a:pt x="4470278" y="25215"/>
                  <a:pt x="4528552" y="22039"/>
                  <a:pt x="4586826" y="17370"/>
                </a:cubicBezTo>
                <a:lnTo>
                  <a:pt x="4674236" y="11020"/>
                </a:lnTo>
                <a:cubicBezTo>
                  <a:pt x="4703373" y="9152"/>
                  <a:pt x="4732510" y="6350"/>
                  <a:pt x="4761648" y="6164"/>
                </a:cubicBezTo>
                <a:lnTo>
                  <a:pt x="4936842" y="1868"/>
                </a:lnTo>
                <a:lnTo>
                  <a:pt x="5024440" y="0"/>
                </a:lnTo>
                <a:cubicBezTo>
                  <a:pt x="5053577" y="0"/>
                  <a:pt x="5082901" y="1121"/>
                  <a:pt x="5112038" y="1494"/>
                </a:cubicBezTo>
                <a:lnTo>
                  <a:pt x="5287233" y="6164"/>
                </a:lnTo>
                <a:lnTo>
                  <a:pt x="5330938" y="7471"/>
                </a:lnTo>
                <a:cubicBezTo>
                  <a:pt x="5345507" y="8218"/>
                  <a:pt x="5360075" y="9526"/>
                  <a:pt x="5374644" y="10459"/>
                </a:cubicBezTo>
                <a:lnTo>
                  <a:pt x="5462055" y="16810"/>
                </a:lnTo>
                <a:lnTo>
                  <a:pt x="5636876" y="30444"/>
                </a:lnTo>
                <a:lnTo>
                  <a:pt x="5810764" y="51923"/>
                </a:lnTo>
                <a:cubicBezTo>
                  <a:pt x="5868664" y="59581"/>
                  <a:pt x="5926938" y="65558"/>
                  <a:pt x="5984278" y="76391"/>
                </a:cubicBezTo>
                <a:cubicBezTo>
                  <a:pt x="6445799" y="150728"/>
                  <a:pt x="6898542" y="277735"/>
                  <a:pt x="7331488" y="453677"/>
                </a:cubicBezTo>
                <a:cubicBezTo>
                  <a:pt x="7764246" y="630366"/>
                  <a:pt x="8174965" y="859540"/>
                  <a:pt x="8555986" y="1130364"/>
                </a:cubicBezTo>
                <a:cubicBezTo>
                  <a:pt x="8652735" y="1195922"/>
                  <a:pt x="8743134" y="1270258"/>
                  <a:pt x="8835588" y="1341606"/>
                </a:cubicBezTo>
                <a:cubicBezTo>
                  <a:pt x="8882282" y="1376907"/>
                  <a:pt x="8925613" y="1415943"/>
                  <a:pt x="8970253" y="1453858"/>
                </a:cubicBezTo>
                <a:lnTo>
                  <a:pt x="9102864" y="1568538"/>
                </a:lnTo>
                <a:lnTo>
                  <a:pt x="9230244" y="1689008"/>
                </a:lnTo>
                <a:lnTo>
                  <a:pt x="9346979" y="1800887"/>
                </a:lnTo>
                <a:lnTo>
                  <a:pt x="9425797" y="1875597"/>
                </a:lnTo>
                <a:lnTo>
                  <a:pt x="9465021" y="1913138"/>
                </a:lnTo>
                <a:cubicBezTo>
                  <a:pt x="9478281" y="1925466"/>
                  <a:pt x="9492476" y="1936859"/>
                  <a:pt x="9506111" y="1948626"/>
                </a:cubicBezTo>
                <a:cubicBezTo>
                  <a:pt x="9723517" y="2139884"/>
                  <a:pt x="9962589" y="2306300"/>
                  <a:pt x="10217164" y="2444327"/>
                </a:cubicBezTo>
                <a:cubicBezTo>
                  <a:pt x="10472672" y="2581047"/>
                  <a:pt x="10744057" y="2686948"/>
                  <a:pt x="11023659" y="2762592"/>
                </a:cubicBezTo>
                <a:lnTo>
                  <a:pt x="11075957" y="2777348"/>
                </a:lnTo>
                <a:cubicBezTo>
                  <a:pt x="11093514" y="2781830"/>
                  <a:pt x="11111257" y="2785192"/>
                  <a:pt x="11129001" y="2789301"/>
                </a:cubicBezTo>
                <a:lnTo>
                  <a:pt x="11234902" y="2813208"/>
                </a:lnTo>
                <a:lnTo>
                  <a:pt x="11261425" y="2819372"/>
                </a:lnTo>
                <a:lnTo>
                  <a:pt x="11288134" y="2823855"/>
                </a:lnTo>
                <a:lnTo>
                  <a:pt x="11341738" y="2833006"/>
                </a:lnTo>
                <a:lnTo>
                  <a:pt x="11448760" y="2851684"/>
                </a:lnTo>
                <a:lnTo>
                  <a:pt x="11556529" y="2864758"/>
                </a:lnTo>
                <a:cubicBezTo>
                  <a:pt x="11592390" y="2869054"/>
                  <a:pt x="11628252" y="2874844"/>
                  <a:pt x="11664485" y="2876338"/>
                </a:cubicBezTo>
                <a:cubicBezTo>
                  <a:pt x="11736768" y="2880448"/>
                  <a:pt x="11808676" y="2889413"/>
                  <a:pt x="11881332" y="2888852"/>
                </a:cubicBezTo>
                <a:lnTo>
                  <a:pt x="11989848" y="2891654"/>
                </a:lnTo>
                <a:cubicBezTo>
                  <a:pt x="11994704" y="2891654"/>
                  <a:pt x="11998066" y="2892027"/>
                  <a:pt x="12004229" y="2892027"/>
                </a:cubicBezTo>
                <a:lnTo>
                  <a:pt x="12021973" y="2892027"/>
                </a:lnTo>
                <a:cubicBezTo>
                  <a:pt x="12035047" y="2892027"/>
                  <a:pt x="12043079" y="2891654"/>
                  <a:pt x="12052230" y="2891467"/>
                </a:cubicBezTo>
                <a:lnTo>
                  <a:pt x="12106583" y="2889786"/>
                </a:lnTo>
                <a:lnTo>
                  <a:pt x="12215099" y="2887358"/>
                </a:lnTo>
                <a:cubicBezTo>
                  <a:pt x="12251146" y="2885117"/>
                  <a:pt x="12287194" y="2881755"/>
                  <a:pt x="12323428" y="2879140"/>
                </a:cubicBezTo>
                <a:lnTo>
                  <a:pt x="12377594" y="2875218"/>
                </a:lnTo>
                <a:lnTo>
                  <a:pt x="12404675" y="2873350"/>
                </a:lnTo>
                <a:lnTo>
                  <a:pt x="12431571" y="2869988"/>
                </a:lnTo>
                <a:lnTo>
                  <a:pt x="12539340" y="2856353"/>
                </a:lnTo>
                <a:lnTo>
                  <a:pt x="12593319" y="2849816"/>
                </a:lnTo>
                <a:lnTo>
                  <a:pt x="12646736" y="2840104"/>
                </a:lnTo>
                <a:lnTo>
                  <a:pt x="12753758" y="2821613"/>
                </a:lnTo>
                <a:cubicBezTo>
                  <a:pt x="12771689" y="2819185"/>
                  <a:pt x="12789246" y="2814516"/>
                  <a:pt x="12806803" y="2810407"/>
                </a:cubicBezTo>
                <a:lnTo>
                  <a:pt x="12859660" y="2798266"/>
                </a:lnTo>
                <a:cubicBezTo>
                  <a:pt x="12894774" y="2789861"/>
                  <a:pt x="12930448" y="2783324"/>
                  <a:pt x="12965562" y="2773799"/>
                </a:cubicBezTo>
                <a:lnTo>
                  <a:pt x="13070155" y="2744475"/>
                </a:lnTo>
                <a:lnTo>
                  <a:pt x="13122453" y="2730093"/>
                </a:lnTo>
                <a:cubicBezTo>
                  <a:pt x="13139823" y="2725050"/>
                  <a:pt x="13156819" y="2718700"/>
                  <a:pt x="13174002" y="2713097"/>
                </a:cubicBezTo>
                <a:lnTo>
                  <a:pt x="13277103" y="2679104"/>
                </a:lnTo>
                <a:lnTo>
                  <a:pt x="13302878" y="2670699"/>
                </a:lnTo>
                <a:lnTo>
                  <a:pt x="13328092" y="2660800"/>
                </a:lnTo>
                <a:lnTo>
                  <a:pt x="13378708" y="2641002"/>
                </a:lnTo>
                <a:cubicBezTo>
                  <a:pt x="13412328" y="2627741"/>
                  <a:pt x="13446508" y="2615413"/>
                  <a:pt x="13479940" y="2601779"/>
                </a:cubicBezTo>
                <a:lnTo>
                  <a:pt x="13579118" y="2557513"/>
                </a:lnTo>
                <a:cubicBezTo>
                  <a:pt x="13646357" y="2530244"/>
                  <a:pt x="13709488" y="2494570"/>
                  <a:pt x="13774672" y="2463005"/>
                </a:cubicBezTo>
                <a:cubicBezTo>
                  <a:pt x="13807545" y="2447876"/>
                  <a:pt x="13838362" y="2428451"/>
                  <a:pt x="13869927" y="2410895"/>
                </a:cubicBezTo>
                <a:lnTo>
                  <a:pt x="13964622" y="2357664"/>
                </a:lnTo>
                <a:lnTo>
                  <a:pt x="14056329" y="2299390"/>
                </a:lnTo>
                <a:cubicBezTo>
                  <a:pt x="14086587" y="2279592"/>
                  <a:pt x="14118338" y="2262035"/>
                  <a:pt x="14147289" y="2240182"/>
                </a:cubicBezTo>
                <a:lnTo>
                  <a:pt x="14236007" y="2177612"/>
                </a:lnTo>
                <a:cubicBezTo>
                  <a:pt x="14250762" y="2166966"/>
                  <a:pt x="14266078" y="2157441"/>
                  <a:pt x="14280273" y="2146047"/>
                </a:cubicBezTo>
                <a:lnTo>
                  <a:pt x="14323044" y="2112428"/>
                </a:lnTo>
                <a:lnTo>
                  <a:pt x="14408774" y="2045936"/>
                </a:lnTo>
                <a:cubicBezTo>
                  <a:pt x="14436976" y="2023149"/>
                  <a:pt x="14463686" y="1998682"/>
                  <a:pt x="14491141" y="1975335"/>
                </a:cubicBezTo>
                <a:lnTo>
                  <a:pt x="14532419" y="1940034"/>
                </a:lnTo>
                <a:cubicBezTo>
                  <a:pt x="14546240" y="1928267"/>
                  <a:pt x="14560248" y="1916874"/>
                  <a:pt x="14572949" y="1903987"/>
                </a:cubicBezTo>
                <a:lnTo>
                  <a:pt x="14651582" y="1828903"/>
                </a:lnTo>
                <a:lnTo>
                  <a:pt x="14691178" y="1791735"/>
                </a:lnTo>
                <a:lnTo>
                  <a:pt x="14740673" y="1742426"/>
                </a:lnTo>
                <a:lnTo>
                  <a:pt x="14840971" y="1642128"/>
                </a:lnTo>
                <a:lnTo>
                  <a:pt x="15041754" y="1441344"/>
                </a:lnTo>
                <a:lnTo>
                  <a:pt x="15844702" y="638398"/>
                </a:lnTo>
              </a:path>
            </a:pathLst>
          </a:custGeom>
          <a:noFill/>
          <a:ln w="889000" cap="flat">
            <a:solidFill>
              <a:srgbClr val="003399"/>
            </a:solidFill>
            <a:prstDash val="solid"/>
            <a:miter/>
          </a:ln>
        </p:spPr>
        <p:txBody>
          <a:bodyPr rtlCol="0" anchor="ctr"/>
          <a:lstStyle/>
          <a:p>
            <a:endParaRPr lang="nl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9C36C9-25B5-CEB7-7404-438EF4DA573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510523"/>
            <a:ext cx="696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Kopje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CE64D6B-1170-D1D7-ADFE-CE74805B50FE}"/>
              </a:ext>
            </a:extLst>
          </p:cNvPr>
          <p:cNvSpPr txBox="1"/>
          <p:nvPr/>
        </p:nvSpPr>
        <p:spPr>
          <a:xfrm>
            <a:off x="149357" y="501660"/>
            <a:ext cx="1391343" cy="1131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nl-NL" b="1" dirty="0">
                <a:solidFill>
                  <a:schemeClr val="accent1"/>
                </a:solidFill>
              </a:rPr>
              <a:t>Voorbeelden</a:t>
            </a:r>
          </a:p>
          <a:p>
            <a:pPr>
              <a:lnSpc>
                <a:spcPct val="200000"/>
              </a:lnSpc>
            </a:pPr>
            <a:r>
              <a:rPr lang="nl-NL" dirty="0"/>
              <a:t>Oefenen!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D98F96F-208F-D4C2-58A9-8B75F7735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4</a:t>
            </a:fld>
            <a:endParaRPr lang="nl-NL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D054322-015E-089A-2672-C68D7BEB64F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8633116" y="7531687"/>
            <a:ext cx="20026035" cy="2930503"/>
          </a:xfrm>
          <a:custGeom>
            <a:avLst/>
            <a:gdLst>
              <a:gd name="connsiteX0" fmla="*/ 0 w 15844514"/>
              <a:gd name="connsiteY0" fmla="*/ 1873916 h 2930503"/>
              <a:gd name="connsiteX1" fmla="*/ 401380 w 15844514"/>
              <a:gd name="connsiteY1" fmla="*/ 1472536 h 2930503"/>
              <a:gd name="connsiteX2" fmla="*/ 602163 w 15844514"/>
              <a:gd name="connsiteY2" fmla="*/ 1271752 h 2930503"/>
              <a:gd name="connsiteX3" fmla="*/ 702462 w 15844514"/>
              <a:gd name="connsiteY3" fmla="*/ 1171454 h 2930503"/>
              <a:gd name="connsiteX4" fmla="*/ 727489 w 15844514"/>
              <a:gd name="connsiteY4" fmla="*/ 1146426 h 2930503"/>
              <a:gd name="connsiteX5" fmla="*/ 738509 w 15844514"/>
              <a:gd name="connsiteY5" fmla="*/ 1135780 h 2930503"/>
              <a:gd name="connsiteX6" fmla="*/ 748408 w 15844514"/>
              <a:gd name="connsiteY6" fmla="*/ 1126441 h 2930503"/>
              <a:gd name="connsiteX7" fmla="*/ 787818 w 15844514"/>
              <a:gd name="connsiteY7" fmla="*/ 1089086 h 2930503"/>
              <a:gd name="connsiteX8" fmla="*/ 1477392 w 15844514"/>
              <a:gd name="connsiteY8" fmla="*/ 563874 h 2930503"/>
              <a:gd name="connsiteX9" fmla="*/ 2269506 w 15844514"/>
              <a:gd name="connsiteY9" fmla="*/ 211430 h 2930503"/>
              <a:gd name="connsiteX10" fmla="*/ 2373726 w 15844514"/>
              <a:gd name="connsiteY10" fmla="*/ 180985 h 2930503"/>
              <a:gd name="connsiteX11" fmla="*/ 2478320 w 15844514"/>
              <a:gd name="connsiteY11" fmla="*/ 151661 h 2930503"/>
              <a:gd name="connsiteX12" fmla="*/ 2584409 w 15844514"/>
              <a:gd name="connsiteY12" fmla="*/ 128128 h 2930503"/>
              <a:gd name="connsiteX13" fmla="*/ 2690684 w 15844514"/>
              <a:gd name="connsiteY13" fmla="*/ 105715 h 2930503"/>
              <a:gd name="connsiteX14" fmla="*/ 2797706 w 15844514"/>
              <a:gd name="connsiteY14" fmla="*/ 87224 h 2930503"/>
              <a:gd name="connsiteX15" fmla="*/ 2851310 w 15844514"/>
              <a:gd name="connsiteY15" fmla="*/ 78259 h 2930503"/>
              <a:gd name="connsiteX16" fmla="*/ 2905289 w 15844514"/>
              <a:gd name="connsiteY16" fmla="*/ 71909 h 2930503"/>
              <a:gd name="connsiteX17" fmla="*/ 3013058 w 15844514"/>
              <a:gd name="connsiteY17" fmla="*/ 58461 h 2930503"/>
              <a:gd name="connsiteX18" fmla="*/ 3121388 w 15844514"/>
              <a:gd name="connsiteY18" fmla="*/ 50056 h 2930503"/>
              <a:gd name="connsiteX19" fmla="*/ 3175552 w 15844514"/>
              <a:gd name="connsiteY19" fmla="*/ 45947 h 2930503"/>
              <a:gd name="connsiteX20" fmla="*/ 3229717 w 15844514"/>
              <a:gd name="connsiteY20" fmla="*/ 42771 h 2930503"/>
              <a:gd name="connsiteX21" fmla="*/ 3338233 w 15844514"/>
              <a:gd name="connsiteY21" fmla="*/ 40344 h 2930503"/>
              <a:gd name="connsiteX22" fmla="*/ 3392585 w 15844514"/>
              <a:gd name="connsiteY22" fmla="*/ 38849 h 2930503"/>
              <a:gd name="connsiteX23" fmla="*/ 3446937 w 15844514"/>
              <a:gd name="connsiteY23" fmla="*/ 40157 h 2930503"/>
              <a:gd name="connsiteX24" fmla="*/ 3555453 w 15844514"/>
              <a:gd name="connsiteY24" fmla="*/ 42771 h 2930503"/>
              <a:gd name="connsiteX25" fmla="*/ 3582536 w 15844514"/>
              <a:gd name="connsiteY25" fmla="*/ 43332 h 2930503"/>
              <a:gd name="connsiteX26" fmla="*/ 3609618 w 15844514"/>
              <a:gd name="connsiteY26" fmla="*/ 45387 h 2930503"/>
              <a:gd name="connsiteX27" fmla="*/ 3663782 w 15844514"/>
              <a:gd name="connsiteY27" fmla="*/ 49682 h 2930503"/>
              <a:gd name="connsiteX28" fmla="*/ 3772112 w 15844514"/>
              <a:gd name="connsiteY28" fmla="*/ 57527 h 2930503"/>
              <a:gd name="connsiteX29" fmla="*/ 3879881 w 15844514"/>
              <a:gd name="connsiteY29" fmla="*/ 71348 h 2930503"/>
              <a:gd name="connsiteX30" fmla="*/ 3987464 w 15844514"/>
              <a:gd name="connsiteY30" fmla="*/ 86290 h 2930503"/>
              <a:gd name="connsiteX31" fmla="*/ 4822349 w 15844514"/>
              <a:gd name="connsiteY31" fmla="*/ 319946 h 2930503"/>
              <a:gd name="connsiteX32" fmla="*/ 5580844 w 15844514"/>
              <a:gd name="connsiteY32" fmla="*/ 739443 h 2930503"/>
              <a:gd name="connsiteX33" fmla="*/ 5754171 w 15844514"/>
              <a:gd name="connsiteY33" fmla="*/ 870186 h 2930503"/>
              <a:gd name="connsiteX34" fmla="*/ 5837473 w 15844514"/>
              <a:gd name="connsiteY34" fmla="*/ 939853 h 2930503"/>
              <a:gd name="connsiteX35" fmla="*/ 5920027 w 15844514"/>
              <a:gd name="connsiteY35" fmla="*/ 1010454 h 2930503"/>
              <a:gd name="connsiteX36" fmla="*/ 6087005 w 15844514"/>
              <a:gd name="connsiteY36" fmla="*/ 1169773 h 2930503"/>
              <a:gd name="connsiteX37" fmla="*/ 6213824 w 15844514"/>
              <a:gd name="connsiteY37" fmla="*/ 1290804 h 2930503"/>
              <a:gd name="connsiteX38" fmla="*/ 6277515 w 15844514"/>
              <a:gd name="connsiteY38" fmla="*/ 1350945 h 2930503"/>
              <a:gd name="connsiteX39" fmla="*/ 6343447 w 15844514"/>
              <a:gd name="connsiteY39" fmla="*/ 1408659 h 2930503"/>
              <a:gd name="connsiteX40" fmla="*/ 7491367 w 15844514"/>
              <a:gd name="connsiteY40" fmla="*/ 2208430 h 2930503"/>
              <a:gd name="connsiteX41" fmla="*/ 8792443 w 15844514"/>
              <a:gd name="connsiteY41" fmla="*/ 2722435 h 2930503"/>
              <a:gd name="connsiteX42" fmla="*/ 8877052 w 15844514"/>
              <a:gd name="connsiteY42" fmla="*/ 2745596 h 2930503"/>
              <a:gd name="connsiteX43" fmla="*/ 8962409 w 15844514"/>
              <a:gd name="connsiteY43" fmla="*/ 2765581 h 2930503"/>
              <a:gd name="connsiteX44" fmla="*/ 9133494 w 15844514"/>
              <a:gd name="connsiteY44" fmla="*/ 2803870 h 2930503"/>
              <a:gd name="connsiteX45" fmla="*/ 9176266 w 15844514"/>
              <a:gd name="connsiteY45" fmla="*/ 2813395 h 2930503"/>
              <a:gd name="connsiteX46" fmla="*/ 9219412 w 15844514"/>
              <a:gd name="connsiteY46" fmla="*/ 2821053 h 2930503"/>
              <a:gd name="connsiteX47" fmla="*/ 9305702 w 15844514"/>
              <a:gd name="connsiteY47" fmla="*/ 2836182 h 2930503"/>
              <a:gd name="connsiteX48" fmla="*/ 9478469 w 15844514"/>
              <a:gd name="connsiteY48" fmla="*/ 2865505 h 2930503"/>
              <a:gd name="connsiteX49" fmla="*/ 9652357 w 15844514"/>
              <a:gd name="connsiteY49" fmla="*/ 2887358 h 2930503"/>
              <a:gd name="connsiteX50" fmla="*/ 9826617 w 15844514"/>
              <a:gd name="connsiteY50" fmla="*/ 2905849 h 2930503"/>
              <a:gd name="connsiteX51" fmla="*/ 10176448 w 15844514"/>
              <a:gd name="connsiteY51" fmla="*/ 2926207 h 2930503"/>
              <a:gd name="connsiteX52" fmla="*/ 10351643 w 15844514"/>
              <a:gd name="connsiteY52" fmla="*/ 2930129 h 2930503"/>
              <a:gd name="connsiteX53" fmla="*/ 10372749 w 15844514"/>
              <a:gd name="connsiteY53" fmla="*/ 2930503 h 2930503"/>
              <a:gd name="connsiteX54" fmla="*/ 10390491 w 15844514"/>
              <a:gd name="connsiteY54" fmla="*/ 2930503 h 2930503"/>
              <a:gd name="connsiteX55" fmla="*/ 10431208 w 15844514"/>
              <a:gd name="connsiteY55" fmla="*/ 2929943 h 2930503"/>
              <a:gd name="connsiteX56" fmla="*/ 10518806 w 15844514"/>
              <a:gd name="connsiteY56" fmla="*/ 2927888 h 2930503"/>
              <a:gd name="connsiteX57" fmla="*/ 10694001 w 15844514"/>
              <a:gd name="connsiteY57" fmla="*/ 2923032 h 2930503"/>
              <a:gd name="connsiteX58" fmla="*/ 10868824 w 15844514"/>
              <a:gd name="connsiteY58" fmla="*/ 2910705 h 2930503"/>
              <a:gd name="connsiteX59" fmla="*/ 10956234 w 15844514"/>
              <a:gd name="connsiteY59" fmla="*/ 2903981 h 2930503"/>
              <a:gd name="connsiteX60" fmla="*/ 10999939 w 15844514"/>
              <a:gd name="connsiteY60" fmla="*/ 2900432 h 2930503"/>
              <a:gd name="connsiteX61" fmla="*/ 11043458 w 15844514"/>
              <a:gd name="connsiteY61" fmla="*/ 2895390 h 2930503"/>
              <a:gd name="connsiteX62" fmla="*/ 11217346 w 15844514"/>
              <a:gd name="connsiteY62" fmla="*/ 2873724 h 2930503"/>
              <a:gd name="connsiteX63" fmla="*/ 11304197 w 15844514"/>
              <a:gd name="connsiteY63" fmla="*/ 2862330 h 2930503"/>
              <a:gd name="connsiteX64" fmla="*/ 11390487 w 15844514"/>
              <a:gd name="connsiteY64" fmla="*/ 2847388 h 2930503"/>
              <a:gd name="connsiteX65" fmla="*/ 11563067 w 15844514"/>
              <a:gd name="connsiteY65" fmla="*/ 2816944 h 2930503"/>
              <a:gd name="connsiteX66" fmla="*/ 11648796 w 15844514"/>
              <a:gd name="connsiteY66" fmla="*/ 2799200 h 2930503"/>
              <a:gd name="connsiteX67" fmla="*/ 11734339 w 15844514"/>
              <a:gd name="connsiteY67" fmla="*/ 2779963 h 2930503"/>
              <a:gd name="connsiteX68" fmla="*/ 11905052 w 15844514"/>
              <a:gd name="connsiteY68" fmla="*/ 2739992 h 2930503"/>
              <a:gd name="connsiteX69" fmla="*/ 12073896 w 15844514"/>
              <a:gd name="connsiteY69" fmla="*/ 2693299 h 2930503"/>
              <a:gd name="connsiteX70" fmla="*/ 12158319 w 15844514"/>
              <a:gd name="connsiteY70" fmla="*/ 2669578 h 2930503"/>
              <a:gd name="connsiteX71" fmla="*/ 12241621 w 15844514"/>
              <a:gd name="connsiteY71" fmla="*/ 2642683 h 2930503"/>
              <a:gd name="connsiteX72" fmla="*/ 12408038 w 15844514"/>
              <a:gd name="connsiteY72" fmla="*/ 2587397 h 2930503"/>
              <a:gd name="connsiteX73" fmla="*/ 12449501 w 15844514"/>
              <a:gd name="connsiteY73" fmla="*/ 2573389 h 2930503"/>
              <a:gd name="connsiteX74" fmla="*/ 12490405 w 15844514"/>
              <a:gd name="connsiteY74" fmla="*/ 2557700 h 2930503"/>
              <a:gd name="connsiteX75" fmla="*/ 12572213 w 15844514"/>
              <a:gd name="connsiteY75" fmla="*/ 2526322 h 2930503"/>
              <a:gd name="connsiteX76" fmla="*/ 12735455 w 15844514"/>
              <a:gd name="connsiteY76" fmla="*/ 2462445 h 2930503"/>
              <a:gd name="connsiteX77" fmla="*/ 12895707 w 15844514"/>
              <a:gd name="connsiteY77" fmla="*/ 2391657 h 2930503"/>
              <a:gd name="connsiteX78" fmla="*/ 13210984 w 15844514"/>
              <a:gd name="connsiteY78" fmla="*/ 2238875 h 2930503"/>
              <a:gd name="connsiteX79" fmla="*/ 13364887 w 15844514"/>
              <a:gd name="connsiteY79" fmla="*/ 2155012 h 2930503"/>
              <a:gd name="connsiteX80" fmla="*/ 13517296 w 15844514"/>
              <a:gd name="connsiteY80" fmla="*/ 2068349 h 2930503"/>
              <a:gd name="connsiteX81" fmla="*/ 13665595 w 15844514"/>
              <a:gd name="connsiteY81" fmla="*/ 1974961 h 2930503"/>
              <a:gd name="connsiteX82" fmla="*/ 13812213 w 15844514"/>
              <a:gd name="connsiteY82" fmla="*/ 1878959 h 2930503"/>
              <a:gd name="connsiteX83" fmla="*/ 13955657 w 15844514"/>
              <a:gd name="connsiteY83" fmla="*/ 1778100 h 2930503"/>
              <a:gd name="connsiteX84" fmla="*/ 14026818 w 15844514"/>
              <a:gd name="connsiteY84" fmla="*/ 1726924 h 2930503"/>
              <a:gd name="connsiteX85" fmla="*/ 14096112 w 15844514"/>
              <a:gd name="connsiteY85" fmla="*/ 1673319 h 2930503"/>
              <a:gd name="connsiteX86" fmla="*/ 14234139 w 15844514"/>
              <a:gd name="connsiteY86" fmla="*/ 1565363 h 2930503"/>
              <a:gd name="connsiteX87" fmla="*/ 14367683 w 15844514"/>
              <a:gd name="connsiteY87" fmla="*/ 1451804 h 2930503"/>
              <a:gd name="connsiteX88" fmla="*/ 14433988 w 15844514"/>
              <a:gd name="connsiteY88" fmla="*/ 1394464 h 2930503"/>
              <a:gd name="connsiteX89" fmla="*/ 14499173 w 15844514"/>
              <a:gd name="connsiteY89" fmla="*/ 1336003 h 2930503"/>
              <a:gd name="connsiteX90" fmla="*/ 14626180 w 15844514"/>
              <a:gd name="connsiteY90" fmla="*/ 1215346 h 2930503"/>
              <a:gd name="connsiteX91" fmla="*/ 14689497 w 15844514"/>
              <a:gd name="connsiteY91" fmla="*/ 1154831 h 2930503"/>
              <a:gd name="connsiteX92" fmla="*/ 14740486 w 15844514"/>
              <a:gd name="connsiteY92" fmla="*/ 1104028 h 2930503"/>
              <a:gd name="connsiteX93" fmla="*/ 14840785 w 15844514"/>
              <a:gd name="connsiteY93" fmla="*/ 1003730 h 2930503"/>
              <a:gd name="connsiteX94" fmla="*/ 15041568 w 15844514"/>
              <a:gd name="connsiteY94" fmla="*/ 802947 h 2930503"/>
              <a:gd name="connsiteX95" fmla="*/ 15844514 w 15844514"/>
              <a:gd name="connsiteY95" fmla="*/ 0 h 293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5844514" h="2930503">
                <a:moveTo>
                  <a:pt x="0" y="1873916"/>
                </a:moveTo>
                <a:lnTo>
                  <a:pt x="401380" y="1472536"/>
                </a:lnTo>
                <a:lnTo>
                  <a:pt x="602163" y="1271752"/>
                </a:lnTo>
                <a:lnTo>
                  <a:pt x="702462" y="1171454"/>
                </a:lnTo>
                <a:lnTo>
                  <a:pt x="727489" y="1146426"/>
                </a:lnTo>
                <a:cubicBezTo>
                  <a:pt x="731972" y="1141757"/>
                  <a:pt x="735334" y="1138769"/>
                  <a:pt x="738509" y="1135780"/>
                </a:cubicBezTo>
                <a:lnTo>
                  <a:pt x="748408" y="1126441"/>
                </a:lnTo>
                <a:lnTo>
                  <a:pt x="787818" y="1089086"/>
                </a:lnTo>
                <a:cubicBezTo>
                  <a:pt x="997006" y="889050"/>
                  <a:pt x="1227860" y="711053"/>
                  <a:pt x="1477392" y="563874"/>
                </a:cubicBezTo>
                <a:cubicBezTo>
                  <a:pt x="1727110" y="417256"/>
                  <a:pt x="1993452" y="298840"/>
                  <a:pt x="2269506" y="211430"/>
                </a:cubicBezTo>
                <a:cubicBezTo>
                  <a:pt x="2303499" y="198915"/>
                  <a:pt x="2338986" y="190884"/>
                  <a:pt x="2373726" y="180985"/>
                </a:cubicBezTo>
                <a:lnTo>
                  <a:pt x="2478320" y="151661"/>
                </a:lnTo>
                <a:lnTo>
                  <a:pt x="2584409" y="128128"/>
                </a:lnTo>
                <a:cubicBezTo>
                  <a:pt x="2619896" y="120657"/>
                  <a:pt x="2654636" y="110571"/>
                  <a:pt x="2690684" y="105715"/>
                </a:cubicBezTo>
                <a:lnTo>
                  <a:pt x="2797706" y="87224"/>
                </a:lnTo>
                <a:cubicBezTo>
                  <a:pt x="2815637" y="84236"/>
                  <a:pt x="2833193" y="80313"/>
                  <a:pt x="2851310" y="78259"/>
                </a:cubicBezTo>
                <a:lnTo>
                  <a:pt x="2905289" y="71909"/>
                </a:lnTo>
                <a:lnTo>
                  <a:pt x="3013058" y="58461"/>
                </a:lnTo>
                <a:cubicBezTo>
                  <a:pt x="3049106" y="54538"/>
                  <a:pt x="3085340" y="53231"/>
                  <a:pt x="3121388" y="50056"/>
                </a:cubicBezTo>
                <a:lnTo>
                  <a:pt x="3175552" y="45947"/>
                </a:lnTo>
                <a:cubicBezTo>
                  <a:pt x="3193670" y="44639"/>
                  <a:pt x="3211600" y="42585"/>
                  <a:pt x="3229717" y="42771"/>
                </a:cubicBezTo>
                <a:lnTo>
                  <a:pt x="3338233" y="40344"/>
                </a:lnTo>
                <a:lnTo>
                  <a:pt x="3392585" y="38849"/>
                </a:lnTo>
                <a:cubicBezTo>
                  <a:pt x="3410702" y="38849"/>
                  <a:pt x="3428819" y="39783"/>
                  <a:pt x="3446937" y="40157"/>
                </a:cubicBezTo>
                <a:lnTo>
                  <a:pt x="3555453" y="42771"/>
                </a:lnTo>
                <a:lnTo>
                  <a:pt x="3582536" y="43332"/>
                </a:lnTo>
                <a:cubicBezTo>
                  <a:pt x="3591501" y="43705"/>
                  <a:pt x="3600653" y="44826"/>
                  <a:pt x="3609618" y="45387"/>
                </a:cubicBezTo>
                <a:lnTo>
                  <a:pt x="3663782" y="49682"/>
                </a:lnTo>
                <a:lnTo>
                  <a:pt x="3772112" y="57527"/>
                </a:lnTo>
                <a:lnTo>
                  <a:pt x="3879881" y="71348"/>
                </a:lnTo>
                <a:cubicBezTo>
                  <a:pt x="3915743" y="76204"/>
                  <a:pt x="3951977" y="78819"/>
                  <a:pt x="3987464" y="86290"/>
                </a:cubicBezTo>
                <a:cubicBezTo>
                  <a:pt x="4273230" y="132611"/>
                  <a:pt x="4553767" y="211243"/>
                  <a:pt x="4822349" y="319946"/>
                </a:cubicBezTo>
                <a:cubicBezTo>
                  <a:pt x="5090559" y="429396"/>
                  <a:pt x="5344759" y="572093"/>
                  <a:pt x="5580844" y="739443"/>
                </a:cubicBezTo>
                <a:cubicBezTo>
                  <a:pt x="5641359" y="779226"/>
                  <a:pt x="5696271" y="826667"/>
                  <a:pt x="5754171" y="870186"/>
                </a:cubicBezTo>
                <a:cubicBezTo>
                  <a:pt x="5783495" y="891478"/>
                  <a:pt x="5809830" y="916506"/>
                  <a:pt x="5837473" y="939853"/>
                </a:cubicBezTo>
                <a:lnTo>
                  <a:pt x="5920027" y="1010454"/>
                </a:lnTo>
                <a:lnTo>
                  <a:pt x="6087005" y="1169773"/>
                </a:lnTo>
                <a:lnTo>
                  <a:pt x="6213824" y="1290804"/>
                </a:lnTo>
                <a:lnTo>
                  <a:pt x="6277515" y="1350945"/>
                </a:lnTo>
                <a:cubicBezTo>
                  <a:pt x="6298995" y="1370743"/>
                  <a:pt x="6321407" y="1389421"/>
                  <a:pt x="6343447" y="1408659"/>
                </a:cubicBezTo>
                <a:cubicBezTo>
                  <a:pt x="6694210" y="1717585"/>
                  <a:pt x="7080275" y="1986355"/>
                  <a:pt x="7491367" y="2208430"/>
                </a:cubicBezTo>
                <a:cubicBezTo>
                  <a:pt x="7903393" y="2429012"/>
                  <a:pt x="8341195" y="2601032"/>
                  <a:pt x="8792443" y="2722435"/>
                </a:cubicBezTo>
                <a:lnTo>
                  <a:pt x="8877052" y="2745596"/>
                </a:lnTo>
                <a:cubicBezTo>
                  <a:pt x="8905256" y="2752880"/>
                  <a:pt x="8934019" y="2758857"/>
                  <a:pt x="8962409" y="2765581"/>
                </a:cubicBezTo>
                <a:lnTo>
                  <a:pt x="9133494" y="2803870"/>
                </a:lnTo>
                <a:lnTo>
                  <a:pt x="9176266" y="2813395"/>
                </a:lnTo>
                <a:lnTo>
                  <a:pt x="9219412" y="2821053"/>
                </a:lnTo>
                <a:lnTo>
                  <a:pt x="9305702" y="2836182"/>
                </a:lnTo>
                <a:cubicBezTo>
                  <a:pt x="9363228" y="2846081"/>
                  <a:pt x="9420755" y="2856354"/>
                  <a:pt x="9478469" y="2865505"/>
                </a:cubicBezTo>
                <a:lnTo>
                  <a:pt x="9652357" y="2887358"/>
                </a:lnTo>
                <a:cubicBezTo>
                  <a:pt x="9710443" y="2894269"/>
                  <a:pt x="9768343" y="2902487"/>
                  <a:pt x="9826617" y="2905849"/>
                </a:cubicBezTo>
                <a:cubicBezTo>
                  <a:pt x="9943166" y="2913880"/>
                  <a:pt x="10059526" y="2925460"/>
                  <a:pt x="10176448" y="2926207"/>
                </a:cubicBezTo>
                <a:lnTo>
                  <a:pt x="10351643" y="2930129"/>
                </a:lnTo>
                <a:lnTo>
                  <a:pt x="10372749" y="2930503"/>
                </a:lnTo>
                <a:lnTo>
                  <a:pt x="10390491" y="2930503"/>
                </a:lnTo>
                <a:cubicBezTo>
                  <a:pt x="10401138" y="2930503"/>
                  <a:pt x="10416640" y="2930129"/>
                  <a:pt x="10431208" y="2929943"/>
                </a:cubicBezTo>
                <a:lnTo>
                  <a:pt x="10518806" y="2927888"/>
                </a:lnTo>
                <a:lnTo>
                  <a:pt x="10694001" y="2923032"/>
                </a:lnTo>
                <a:cubicBezTo>
                  <a:pt x="10752275" y="2919857"/>
                  <a:pt x="10810549" y="2915001"/>
                  <a:pt x="10868824" y="2910705"/>
                </a:cubicBezTo>
                <a:lnTo>
                  <a:pt x="10956234" y="2903981"/>
                </a:lnTo>
                <a:lnTo>
                  <a:pt x="10999939" y="2900432"/>
                </a:lnTo>
                <a:lnTo>
                  <a:pt x="11043458" y="2895390"/>
                </a:lnTo>
                <a:lnTo>
                  <a:pt x="11217346" y="2873724"/>
                </a:lnTo>
                <a:lnTo>
                  <a:pt x="11304197" y="2862330"/>
                </a:lnTo>
                <a:lnTo>
                  <a:pt x="11390487" y="2847388"/>
                </a:lnTo>
                <a:lnTo>
                  <a:pt x="11563067" y="2816944"/>
                </a:lnTo>
                <a:cubicBezTo>
                  <a:pt x="11591830" y="2812274"/>
                  <a:pt x="11620407" y="2805364"/>
                  <a:pt x="11648796" y="2799200"/>
                </a:cubicBezTo>
                <a:lnTo>
                  <a:pt x="11734339" y="2779963"/>
                </a:lnTo>
                <a:cubicBezTo>
                  <a:pt x="11791305" y="2766701"/>
                  <a:pt x="11848459" y="2754935"/>
                  <a:pt x="11905052" y="2739992"/>
                </a:cubicBezTo>
                <a:lnTo>
                  <a:pt x="12073896" y="2693299"/>
                </a:lnTo>
                <a:lnTo>
                  <a:pt x="12158319" y="2669578"/>
                </a:lnTo>
                <a:cubicBezTo>
                  <a:pt x="12186335" y="2661360"/>
                  <a:pt x="12213978" y="2651648"/>
                  <a:pt x="12241621" y="2642683"/>
                </a:cubicBezTo>
                <a:lnTo>
                  <a:pt x="12408038" y="2587397"/>
                </a:lnTo>
                <a:lnTo>
                  <a:pt x="12449501" y="2573389"/>
                </a:lnTo>
                <a:lnTo>
                  <a:pt x="12490405" y="2557700"/>
                </a:lnTo>
                <a:lnTo>
                  <a:pt x="12572213" y="2526322"/>
                </a:lnTo>
                <a:cubicBezTo>
                  <a:pt x="12626565" y="2505029"/>
                  <a:pt x="12681290" y="2484484"/>
                  <a:pt x="12735455" y="2462445"/>
                </a:cubicBezTo>
                <a:lnTo>
                  <a:pt x="12895707" y="2391657"/>
                </a:lnTo>
                <a:cubicBezTo>
                  <a:pt x="13003290" y="2346084"/>
                  <a:pt x="13106577" y="2290985"/>
                  <a:pt x="13210984" y="2238875"/>
                </a:cubicBezTo>
                <a:cubicBezTo>
                  <a:pt x="13263655" y="2213473"/>
                  <a:pt x="13313897" y="2183402"/>
                  <a:pt x="13364887" y="2155012"/>
                </a:cubicBezTo>
                <a:lnTo>
                  <a:pt x="13517296" y="2068349"/>
                </a:lnTo>
                <a:lnTo>
                  <a:pt x="13665595" y="1974961"/>
                </a:lnTo>
                <a:cubicBezTo>
                  <a:pt x="13714717" y="1943209"/>
                  <a:pt x="13764960" y="1913325"/>
                  <a:pt x="13812213" y="1878959"/>
                </a:cubicBezTo>
                <a:lnTo>
                  <a:pt x="13955657" y="1778100"/>
                </a:lnTo>
                <a:cubicBezTo>
                  <a:pt x="13979378" y="1760917"/>
                  <a:pt x="14003658" y="1744854"/>
                  <a:pt x="14026818" y="1726924"/>
                </a:cubicBezTo>
                <a:lnTo>
                  <a:pt x="14096112" y="1673319"/>
                </a:lnTo>
                <a:lnTo>
                  <a:pt x="14234139" y="1565363"/>
                </a:lnTo>
                <a:cubicBezTo>
                  <a:pt x="14279525" y="1528568"/>
                  <a:pt x="14323230" y="1489719"/>
                  <a:pt x="14367683" y="1451804"/>
                </a:cubicBezTo>
                <a:lnTo>
                  <a:pt x="14433988" y="1394464"/>
                </a:lnTo>
                <a:cubicBezTo>
                  <a:pt x="14456028" y="1375226"/>
                  <a:pt x="14478440" y="1356362"/>
                  <a:pt x="14499173" y="1336003"/>
                </a:cubicBezTo>
                <a:lnTo>
                  <a:pt x="14626180" y="1215346"/>
                </a:lnTo>
                <a:lnTo>
                  <a:pt x="14689497" y="1154831"/>
                </a:lnTo>
                <a:lnTo>
                  <a:pt x="14740486" y="1104028"/>
                </a:lnTo>
                <a:lnTo>
                  <a:pt x="14840785" y="1003730"/>
                </a:lnTo>
                <a:lnTo>
                  <a:pt x="15041568" y="802947"/>
                </a:lnTo>
                <a:lnTo>
                  <a:pt x="15844514" y="0"/>
                </a:lnTo>
              </a:path>
            </a:pathLst>
          </a:custGeom>
          <a:noFill/>
          <a:ln w="8890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D13123C-EC09-7E93-FD22-CC9A28EB0A5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7113976" y="6312177"/>
            <a:ext cx="19172908" cy="2890949"/>
          </a:xfrm>
          <a:custGeom>
            <a:avLst/>
            <a:gdLst>
              <a:gd name="connsiteX0" fmla="*/ 0 w 15843580"/>
              <a:gd name="connsiteY0" fmla="*/ 2173690 h 2890949"/>
              <a:gd name="connsiteX1" fmla="*/ 401380 w 15843580"/>
              <a:gd name="connsiteY1" fmla="*/ 1772310 h 2890949"/>
              <a:gd name="connsiteX2" fmla="*/ 602163 w 15843580"/>
              <a:gd name="connsiteY2" fmla="*/ 1571527 h 2890949"/>
              <a:gd name="connsiteX3" fmla="*/ 804628 w 15843580"/>
              <a:gd name="connsiteY3" fmla="*/ 1372611 h 2890949"/>
              <a:gd name="connsiteX4" fmla="*/ 1706005 w 15843580"/>
              <a:gd name="connsiteY4" fmla="*/ 686399 h 2890949"/>
              <a:gd name="connsiteX5" fmla="*/ 2741113 w 15843580"/>
              <a:gd name="connsiteY5" fmla="*/ 225811 h 2890949"/>
              <a:gd name="connsiteX6" fmla="*/ 2877272 w 15843580"/>
              <a:gd name="connsiteY6" fmla="*/ 185841 h 2890949"/>
              <a:gd name="connsiteX7" fmla="*/ 3013992 w 15843580"/>
              <a:gd name="connsiteY7" fmla="*/ 147926 h 2890949"/>
              <a:gd name="connsiteX8" fmla="*/ 3152392 w 15843580"/>
              <a:gd name="connsiteY8" fmla="*/ 116735 h 2890949"/>
              <a:gd name="connsiteX9" fmla="*/ 3291353 w 15843580"/>
              <a:gd name="connsiteY9" fmla="*/ 87598 h 2890949"/>
              <a:gd name="connsiteX10" fmla="*/ 3431247 w 15843580"/>
              <a:gd name="connsiteY10" fmla="*/ 63317 h 2890949"/>
              <a:gd name="connsiteX11" fmla="*/ 3501288 w 15843580"/>
              <a:gd name="connsiteY11" fmla="*/ 51737 h 2890949"/>
              <a:gd name="connsiteX12" fmla="*/ 3571703 w 15843580"/>
              <a:gd name="connsiteY12" fmla="*/ 42958 h 2890949"/>
              <a:gd name="connsiteX13" fmla="*/ 3712531 w 15843580"/>
              <a:gd name="connsiteY13" fmla="*/ 25588 h 2890949"/>
              <a:gd name="connsiteX14" fmla="*/ 3853920 w 15843580"/>
              <a:gd name="connsiteY14" fmla="*/ 14382 h 2890949"/>
              <a:gd name="connsiteX15" fmla="*/ 3924708 w 15843580"/>
              <a:gd name="connsiteY15" fmla="*/ 9152 h 2890949"/>
              <a:gd name="connsiteX16" fmla="*/ 3995496 w 15843580"/>
              <a:gd name="connsiteY16" fmla="*/ 5043 h 2890949"/>
              <a:gd name="connsiteX17" fmla="*/ 4137445 w 15843580"/>
              <a:gd name="connsiteY17" fmla="*/ 1681 h 2890949"/>
              <a:gd name="connsiteX18" fmla="*/ 4208419 w 15843580"/>
              <a:gd name="connsiteY18" fmla="*/ 0 h 2890949"/>
              <a:gd name="connsiteX19" fmla="*/ 4279394 w 15843580"/>
              <a:gd name="connsiteY19" fmla="*/ 1494 h 2890949"/>
              <a:gd name="connsiteX20" fmla="*/ 4421343 w 15843580"/>
              <a:gd name="connsiteY20" fmla="*/ 5043 h 2890949"/>
              <a:gd name="connsiteX21" fmla="*/ 4456830 w 15843580"/>
              <a:gd name="connsiteY21" fmla="*/ 5977 h 2890949"/>
              <a:gd name="connsiteX22" fmla="*/ 4492131 w 15843580"/>
              <a:gd name="connsiteY22" fmla="*/ 8405 h 2890949"/>
              <a:gd name="connsiteX23" fmla="*/ 4562919 w 15843580"/>
              <a:gd name="connsiteY23" fmla="*/ 13821 h 2890949"/>
              <a:gd name="connsiteX24" fmla="*/ 4704494 w 15843580"/>
              <a:gd name="connsiteY24" fmla="*/ 24654 h 2890949"/>
              <a:gd name="connsiteX25" fmla="*/ 4845323 w 15843580"/>
              <a:gd name="connsiteY25" fmla="*/ 42211 h 2890949"/>
              <a:gd name="connsiteX26" fmla="*/ 4985778 w 15843580"/>
              <a:gd name="connsiteY26" fmla="*/ 62009 h 2890949"/>
              <a:gd name="connsiteX27" fmla="*/ 6076732 w 15843580"/>
              <a:gd name="connsiteY27" fmla="*/ 367574 h 2890949"/>
              <a:gd name="connsiteX28" fmla="*/ 7068134 w 15843580"/>
              <a:gd name="connsiteY28" fmla="*/ 915572 h 2890949"/>
              <a:gd name="connsiteX29" fmla="*/ 7294693 w 15843580"/>
              <a:gd name="connsiteY29" fmla="*/ 1086658 h 2890949"/>
              <a:gd name="connsiteX30" fmla="*/ 7403583 w 15843580"/>
              <a:gd name="connsiteY30" fmla="*/ 1177618 h 2890949"/>
              <a:gd name="connsiteX31" fmla="*/ 7511165 w 15843580"/>
              <a:gd name="connsiteY31" fmla="*/ 1270258 h 2890949"/>
              <a:gd name="connsiteX32" fmla="*/ 7716618 w 15843580"/>
              <a:gd name="connsiteY32" fmla="*/ 1465999 h 2890949"/>
              <a:gd name="connsiteX33" fmla="*/ 7819531 w 15843580"/>
              <a:gd name="connsiteY33" fmla="*/ 1563869 h 2890949"/>
              <a:gd name="connsiteX34" fmla="*/ 7870894 w 15843580"/>
              <a:gd name="connsiteY34" fmla="*/ 1612804 h 2890949"/>
              <a:gd name="connsiteX35" fmla="*/ 7924312 w 15843580"/>
              <a:gd name="connsiteY35" fmla="*/ 1659498 h 2890949"/>
              <a:gd name="connsiteX36" fmla="*/ 8853892 w 15843580"/>
              <a:gd name="connsiteY36" fmla="*/ 2307234 h 2890949"/>
              <a:gd name="connsiteX37" fmla="*/ 9907678 w 15843580"/>
              <a:gd name="connsiteY37" fmla="*/ 2723370 h 2890949"/>
              <a:gd name="connsiteX38" fmla="*/ 9976037 w 15843580"/>
              <a:gd name="connsiteY38" fmla="*/ 2742234 h 2890949"/>
              <a:gd name="connsiteX39" fmla="*/ 10045144 w 15843580"/>
              <a:gd name="connsiteY39" fmla="*/ 2758110 h 2890949"/>
              <a:gd name="connsiteX40" fmla="*/ 10183544 w 15843580"/>
              <a:gd name="connsiteY40" fmla="*/ 2789301 h 2890949"/>
              <a:gd name="connsiteX41" fmla="*/ 10218098 w 15843580"/>
              <a:gd name="connsiteY41" fmla="*/ 2797146 h 2890949"/>
              <a:gd name="connsiteX42" fmla="*/ 10253025 w 15843580"/>
              <a:gd name="connsiteY42" fmla="*/ 2803309 h 2890949"/>
              <a:gd name="connsiteX43" fmla="*/ 10322879 w 15843580"/>
              <a:gd name="connsiteY43" fmla="*/ 2815450 h 2890949"/>
              <a:gd name="connsiteX44" fmla="*/ 10462773 w 15843580"/>
              <a:gd name="connsiteY44" fmla="*/ 2839357 h 2890949"/>
              <a:gd name="connsiteX45" fmla="*/ 10603603 w 15843580"/>
              <a:gd name="connsiteY45" fmla="*/ 2856727 h 2890949"/>
              <a:gd name="connsiteX46" fmla="*/ 10744618 w 15843580"/>
              <a:gd name="connsiteY46" fmla="*/ 2871856 h 2890949"/>
              <a:gd name="connsiteX47" fmla="*/ 11027955 w 15843580"/>
              <a:gd name="connsiteY47" fmla="*/ 2888292 h 2890949"/>
              <a:gd name="connsiteX48" fmla="*/ 12157572 w 15843580"/>
              <a:gd name="connsiteY48" fmla="*/ 2800134 h 2890949"/>
              <a:gd name="connsiteX49" fmla="*/ 12227052 w 15843580"/>
              <a:gd name="connsiteY49" fmla="*/ 2785566 h 2890949"/>
              <a:gd name="connsiteX50" fmla="*/ 12296347 w 15843580"/>
              <a:gd name="connsiteY50" fmla="*/ 2769876 h 2890949"/>
              <a:gd name="connsiteX51" fmla="*/ 12434559 w 15843580"/>
              <a:gd name="connsiteY51" fmla="*/ 2737751 h 2890949"/>
              <a:gd name="connsiteX52" fmla="*/ 12571279 w 15843580"/>
              <a:gd name="connsiteY52" fmla="*/ 2699649 h 2890949"/>
              <a:gd name="connsiteX53" fmla="*/ 12639638 w 15843580"/>
              <a:gd name="connsiteY53" fmla="*/ 2680598 h 2890949"/>
              <a:gd name="connsiteX54" fmla="*/ 12707065 w 15843580"/>
              <a:gd name="connsiteY54" fmla="*/ 2658745 h 2890949"/>
              <a:gd name="connsiteX55" fmla="*/ 12841729 w 15843580"/>
              <a:gd name="connsiteY55" fmla="*/ 2614106 h 2890949"/>
              <a:gd name="connsiteX56" fmla="*/ 12875350 w 15843580"/>
              <a:gd name="connsiteY56" fmla="*/ 2602900 h 2890949"/>
              <a:gd name="connsiteX57" fmla="*/ 12908408 w 15843580"/>
              <a:gd name="connsiteY57" fmla="*/ 2590199 h 2890949"/>
              <a:gd name="connsiteX58" fmla="*/ 12974527 w 15843580"/>
              <a:gd name="connsiteY58" fmla="*/ 2564611 h 2890949"/>
              <a:gd name="connsiteX59" fmla="*/ 13106763 w 15843580"/>
              <a:gd name="connsiteY59" fmla="*/ 2513060 h 2890949"/>
              <a:gd name="connsiteX60" fmla="*/ 13236572 w 15843580"/>
              <a:gd name="connsiteY60" fmla="*/ 2455534 h 2890949"/>
              <a:gd name="connsiteX61" fmla="*/ 13492081 w 15843580"/>
              <a:gd name="connsiteY61" fmla="*/ 2331889 h 2890949"/>
              <a:gd name="connsiteX62" fmla="*/ 13616659 w 15843580"/>
              <a:gd name="connsiteY62" fmla="*/ 2263902 h 2890949"/>
              <a:gd name="connsiteX63" fmla="*/ 13740119 w 15843580"/>
              <a:gd name="connsiteY63" fmla="*/ 2194049 h 2890949"/>
              <a:gd name="connsiteX64" fmla="*/ 13860028 w 15843580"/>
              <a:gd name="connsiteY64" fmla="*/ 2118218 h 2890949"/>
              <a:gd name="connsiteX65" fmla="*/ 13978817 w 15843580"/>
              <a:gd name="connsiteY65" fmla="*/ 2040706 h 2890949"/>
              <a:gd name="connsiteX66" fmla="*/ 14094992 w 15843580"/>
              <a:gd name="connsiteY66" fmla="*/ 1959085 h 2890949"/>
              <a:gd name="connsiteX67" fmla="*/ 14152704 w 15843580"/>
              <a:gd name="connsiteY67" fmla="*/ 1917808 h 2890949"/>
              <a:gd name="connsiteX68" fmla="*/ 14208737 w 15843580"/>
              <a:gd name="connsiteY68" fmla="*/ 1874103 h 2890949"/>
              <a:gd name="connsiteX69" fmla="*/ 14320615 w 15843580"/>
              <a:gd name="connsiteY69" fmla="*/ 1786879 h 2890949"/>
              <a:gd name="connsiteX70" fmla="*/ 14428572 w 15843580"/>
              <a:gd name="connsiteY70" fmla="*/ 1694798 h 2890949"/>
              <a:gd name="connsiteX71" fmla="*/ 14482363 w 15843580"/>
              <a:gd name="connsiteY71" fmla="*/ 1648478 h 2890949"/>
              <a:gd name="connsiteX72" fmla="*/ 14535221 w 15843580"/>
              <a:gd name="connsiteY72" fmla="*/ 1601224 h 2890949"/>
              <a:gd name="connsiteX73" fmla="*/ 14637947 w 15843580"/>
              <a:gd name="connsiteY73" fmla="*/ 1503354 h 2890949"/>
              <a:gd name="connsiteX74" fmla="*/ 14689310 w 15843580"/>
              <a:gd name="connsiteY74" fmla="*/ 1454419 h 2890949"/>
              <a:gd name="connsiteX75" fmla="*/ 14739553 w 15843580"/>
              <a:gd name="connsiteY75" fmla="*/ 1404363 h 2890949"/>
              <a:gd name="connsiteX76" fmla="*/ 14839851 w 15843580"/>
              <a:gd name="connsiteY76" fmla="*/ 1304065 h 2890949"/>
              <a:gd name="connsiteX77" fmla="*/ 15040635 w 15843580"/>
              <a:gd name="connsiteY77" fmla="*/ 1103281 h 2890949"/>
              <a:gd name="connsiteX78" fmla="*/ 15843581 w 15843580"/>
              <a:gd name="connsiteY78" fmla="*/ 300335 h 289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5843580" h="2890949">
                <a:moveTo>
                  <a:pt x="0" y="2173690"/>
                </a:moveTo>
                <a:lnTo>
                  <a:pt x="401380" y="1772310"/>
                </a:lnTo>
                <a:lnTo>
                  <a:pt x="602163" y="1571527"/>
                </a:lnTo>
                <a:cubicBezTo>
                  <a:pt x="669216" y="1504661"/>
                  <a:pt x="735334" y="1437048"/>
                  <a:pt x="804628" y="1372611"/>
                </a:cubicBezTo>
                <a:cubicBezTo>
                  <a:pt x="1077880" y="1110939"/>
                  <a:pt x="1379895" y="878777"/>
                  <a:pt x="1706005" y="686399"/>
                </a:cubicBezTo>
                <a:cubicBezTo>
                  <a:pt x="2032301" y="494581"/>
                  <a:pt x="2380263" y="339744"/>
                  <a:pt x="2741113" y="225811"/>
                </a:cubicBezTo>
                <a:cubicBezTo>
                  <a:pt x="2785752" y="209935"/>
                  <a:pt x="2831699" y="198916"/>
                  <a:pt x="2877272" y="185841"/>
                </a:cubicBezTo>
                <a:lnTo>
                  <a:pt x="3013992" y="147926"/>
                </a:lnTo>
                <a:lnTo>
                  <a:pt x="3152392" y="116735"/>
                </a:lnTo>
                <a:cubicBezTo>
                  <a:pt x="3198712" y="106835"/>
                  <a:pt x="3244472" y="94695"/>
                  <a:pt x="3291353" y="87598"/>
                </a:cubicBezTo>
                <a:lnTo>
                  <a:pt x="3431247" y="63317"/>
                </a:lnTo>
                <a:cubicBezTo>
                  <a:pt x="3454594" y="59581"/>
                  <a:pt x="3477755" y="54538"/>
                  <a:pt x="3501288" y="51737"/>
                </a:cubicBezTo>
                <a:lnTo>
                  <a:pt x="3571703" y="42958"/>
                </a:lnTo>
                <a:lnTo>
                  <a:pt x="3712531" y="25588"/>
                </a:lnTo>
                <a:cubicBezTo>
                  <a:pt x="3759598" y="20359"/>
                  <a:pt x="3806852" y="18117"/>
                  <a:pt x="3853920" y="14382"/>
                </a:cubicBezTo>
                <a:lnTo>
                  <a:pt x="3924708" y="9152"/>
                </a:lnTo>
                <a:cubicBezTo>
                  <a:pt x="3948241" y="7471"/>
                  <a:pt x="3971962" y="5230"/>
                  <a:pt x="3995496" y="5043"/>
                </a:cubicBezTo>
                <a:lnTo>
                  <a:pt x="4137445" y="1681"/>
                </a:lnTo>
                <a:lnTo>
                  <a:pt x="4208419" y="0"/>
                </a:lnTo>
                <a:cubicBezTo>
                  <a:pt x="4232140" y="0"/>
                  <a:pt x="4255673" y="934"/>
                  <a:pt x="4279394" y="1494"/>
                </a:cubicBezTo>
                <a:lnTo>
                  <a:pt x="4421343" y="5043"/>
                </a:lnTo>
                <a:lnTo>
                  <a:pt x="4456830" y="5977"/>
                </a:lnTo>
                <a:cubicBezTo>
                  <a:pt x="4468597" y="6537"/>
                  <a:pt x="4480364" y="7658"/>
                  <a:pt x="4492131" y="8405"/>
                </a:cubicBezTo>
                <a:lnTo>
                  <a:pt x="4562919" y="13821"/>
                </a:lnTo>
                <a:lnTo>
                  <a:pt x="4704494" y="24654"/>
                </a:lnTo>
                <a:lnTo>
                  <a:pt x="4845323" y="42211"/>
                </a:lnTo>
                <a:cubicBezTo>
                  <a:pt x="4892203" y="48375"/>
                  <a:pt x="4939458" y="52671"/>
                  <a:pt x="4985778" y="62009"/>
                </a:cubicBezTo>
                <a:cubicBezTo>
                  <a:pt x="5359328" y="122338"/>
                  <a:pt x="5726155" y="225064"/>
                  <a:pt x="6076732" y="367574"/>
                </a:cubicBezTo>
                <a:cubicBezTo>
                  <a:pt x="6427122" y="510644"/>
                  <a:pt x="6759769" y="696485"/>
                  <a:pt x="7068134" y="915572"/>
                </a:cubicBezTo>
                <a:cubicBezTo>
                  <a:pt x="7146767" y="968243"/>
                  <a:pt x="7219422" y="1029131"/>
                  <a:pt x="7294693" y="1086658"/>
                </a:cubicBezTo>
                <a:cubicBezTo>
                  <a:pt x="7332608" y="1114861"/>
                  <a:pt x="7367535" y="1146987"/>
                  <a:pt x="7403583" y="1177618"/>
                </a:cubicBezTo>
                <a:lnTo>
                  <a:pt x="7511165" y="1270258"/>
                </a:lnTo>
                <a:lnTo>
                  <a:pt x="7716618" y="1465999"/>
                </a:lnTo>
                <a:lnTo>
                  <a:pt x="7819531" y="1563869"/>
                </a:lnTo>
                <a:lnTo>
                  <a:pt x="7870894" y="1612804"/>
                </a:lnTo>
                <a:cubicBezTo>
                  <a:pt x="7888264" y="1628867"/>
                  <a:pt x="7906568" y="1643809"/>
                  <a:pt x="7924312" y="1659498"/>
                </a:cubicBezTo>
                <a:cubicBezTo>
                  <a:pt x="8208397" y="1909590"/>
                  <a:pt x="8520872" y="2127183"/>
                  <a:pt x="8853892" y="2307234"/>
                </a:cubicBezTo>
                <a:cubicBezTo>
                  <a:pt x="9187660" y="2485978"/>
                  <a:pt x="9542346" y="2624752"/>
                  <a:pt x="9907678" y="2723370"/>
                </a:cubicBezTo>
                <a:lnTo>
                  <a:pt x="9976037" y="2742234"/>
                </a:lnTo>
                <a:cubicBezTo>
                  <a:pt x="9999011" y="2748211"/>
                  <a:pt x="10022171" y="2752880"/>
                  <a:pt x="10045144" y="2758110"/>
                </a:cubicBezTo>
                <a:lnTo>
                  <a:pt x="10183544" y="2789301"/>
                </a:lnTo>
                <a:lnTo>
                  <a:pt x="10218098" y="2797146"/>
                </a:lnTo>
                <a:lnTo>
                  <a:pt x="10253025" y="2803309"/>
                </a:lnTo>
                <a:lnTo>
                  <a:pt x="10322879" y="2815450"/>
                </a:lnTo>
                <a:cubicBezTo>
                  <a:pt x="10369573" y="2823481"/>
                  <a:pt x="10416080" y="2831886"/>
                  <a:pt x="10462773" y="2839357"/>
                </a:cubicBezTo>
                <a:lnTo>
                  <a:pt x="10603603" y="2856727"/>
                </a:lnTo>
                <a:cubicBezTo>
                  <a:pt x="10650669" y="2862330"/>
                  <a:pt x="10697363" y="2869241"/>
                  <a:pt x="10744618" y="2871856"/>
                </a:cubicBezTo>
                <a:cubicBezTo>
                  <a:pt x="10838939" y="2878019"/>
                  <a:pt x="10933260" y="2888292"/>
                  <a:pt x="11027955" y="2888292"/>
                </a:cubicBezTo>
                <a:cubicBezTo>
                  <a:pt x="11406175" y="2900246"/>
                  <a:pt x="11785890" y="2872042"/>
                  <a:pt x="12157572" y="2800134"/>
                </a:cubicBezTo>
                <a:cubicBezTo>
                  <a:pt x="12180918" y="2796585"/>
                  <a:pt x="12203893" y="2790795"/>
                  <a:pt x="12227052" y="2785566"/>
                </a:cubicBezTo>
                <a:lnTo>
                  <a:pt x="12296347" y="2769876"/>
                </a:lnTo>
                <a:cubicBezTo>
                  <a:pt x="12342479" y="2759044"/>
                  <a:pt x="12388799" y="2749892"/>
                  <a:pt x="12434559" y="2737751"/>
                </a:cubicBezTo>
                <a:lnTo>
                  <a:pt x="12571279" y="2699649"/>
                </a:lnTo>
                <a:lnTo>
                  <a:pt x="12639638" y="2680598"/>
                </a:lnTo>
                <a:cubicBezTo>
                  <a:pt x="12662239" y="2673874"/>
                  <a:pt x="12684652" y="2665843"/>
                  <a:pt x="12707065" y="2658745"/>
                </a:cubicBezTo>
                <a:lnTo>
                  <a:pt x="12841729" y="2614106"/>
                </a:lnTo>
                <a:lnTo>
                  <a:pt x="12875350" y="2602900"/>
                </a:lnTo>
                <a:lnTo>
                  <a:pt x="12908408" y="2590199"/>
                </a:lnTo>
                <a:lnTo>
                  <a:pt x="12974527" y="2564611"/>
                </a:lnTo>
                <a:cubicBezTo>
                  <a:pt x="13018606" y="2547427"/>
                  <a:pt x="13062872" y="2530804"/>
                  <a:pt x="13106763" y="2513060"/>
                </a:cubicBezTo>
                <a:lnTo>
                  <a:pt x="13236572" y="2455534"/>
                </a:lnTo>
                <a:cubicBezTo>
                  <a:pt x="13323983" y="2419113"/>
                  <a:pt x="13407098" y="2373726"/>
                  <a:pt x="13492081" y="2331889"/>
                </a:cubicBezTo>
                <a:cubicBezTo>
                  <a:pt x="13534853" y="2311530"/>
                  <a:pt x="13575383" y="2286876"/>
                  <a:pt x="13616659" y="2263902"/>
                </a:cubicBezTo>
                <a:lnTo>
                  <a:pt x="13740119" y="2194049"/>
                </a:lnTo>
                <a:lnTo>
                  <a:pt x="13860028" y="2118218"/>
                </a:lnTo>
                <a:cubicBezTo>
                  <a:pt x="13899811" y="2092443"/>
                  <a:pt x="13940715" y="2068722"/>
                  <a:pt x="13978817" y="2040706"/>
                </a:cubicBezTo>
                <a:lnTo>
                  <a:pt x="14094992" y="1959085"/>
                </a:lnTo>
                <a:cubicBezTo>
                  <a:pt x="14114229" y="1945264"/>
                  <a:pt x="14134027" y="1932376"/>
                  <a:pt x="14152704" y="1917808"/>
                </a:cubicBezTo>
                <a:lnTo>
                  <a:pt x="14208737" y="1874103"/>
                </a:lnTo>
                <a:lnTo>
                  <a:pt x="14320615" y="1786879"/>
                </a:lnTo>
                <a:cubicBezTo>
                  <a:pt x="14357410" y="1757181"/>
                  <a:pt x="14392524" y="1725429"/>
                  <a:pt x="14428572" y="1694798"/>
                </a:cubicBezTo>
                <a:lnTo>
                  <a:pt x="14482363" y="1648478"/>
                </a:lnTo>
                <a:cubicBezTo>
                  <a:pt x="14500294" y="1632976"/>
                  <a:pt x="14518411" y="1617847"/>
                  <a:pt x="14535221" y="1601224"/>
                </a:cubicBezTo>
                <a:lnTo>
                  <a:pt x="14637947" y="1503354"/>
                </a:lnTo>
                <a:lnTo>
                  <a:pt x="14689310" y="1454419"/>
                </a:lnTo>
                <a:lnTo>
                  <a:pt x="14739553" y="1404363"/>
                </a:lnTo>
                <a:lnTo>
                  <a:pt x="14839851" y="1304065"/>
                </a:lnTo>
                <a:lnTo>
                  <a:pt x="15040635" y="1103281"/>
                </a:lnTo>
                <a:lnTo>
                  <a:pt x="15843581" y="300335"/>
                </a:lnTo>
              </a:path>
            </a:pathLst>
          </a:custGeom>
          <a:noFill/>
          <a:ln w="8890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7D636E7-917A-078D-A9E8-0B1BD4F4C7B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7086" y="6444343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practischestudie.nl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550B1320-78B4-559A-475A-FB2810F9D2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336" y="740954"/>
            <a:ext cx="1565484" cy="652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6C3DE223-26A9-2944-F869-AA31894DBF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9755" y="1383813"/>
            <a:ext cx="9482270" cy="5037456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AEB293B4-61B6-D569-18B4-E4B988DE78E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9523" r="77013"/>
          <a:stretch/>
        </p:blipFill>
        <p:spPr>
          <a:xfrm>
            <a:off x="2229755" y="2367279"/>
            <a:ext cx="2179685" cy="4053989"/>
          </a:xfrm>
          <a:prstGeom prst="rect">
            <a:avLst/>
          </a:prstGeom>
        </p:spPr>
      </p:pic>
      <p:pic>
        <p:nvPicPr>
          <p:cNvPr id="22" name="Afbeelding 21">
            <a:extLst>
              <a:ext uri="{FF2B5EF4-FFF2-40B4-BE49-F238E27FC236}">
                <a16:creationId xmlns:a16="http://schemas.microsoft.com/office/drawing/2014/main" id="{722F5F62-68A6-C86F-3948-72C2CEEEA94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987" t="19725" r="34583"/>
          <a:stretch/>
        </p:blipFill>
        <p:spPr>
          <a:xfrm>
            <a:off x="4409439" y="2377440"/>
            <a:ext cx="4023361" cy="4043828"/>
          </a:xfrm>
          <a:prstGeom prst="rect">
            <a:avLst/>
          </a:prstGeom>
        </p:spPr>
      </p:pic>
      <p:pic>
        <p:nvPicPr>
          <p:cNvPr id="23" name="Afbeelding 22">
            <a:extLst>
              <a:ext uri="{FF2B5EF4-FFF2-40B4-BE49-F238E27FC236}">
                <a16:creationId xmlns:a16="http://schemas.microsoft.com/office/drawing/2014/main" id="{418FABB6-5B03-4B91-BD78-8DC9418B8E5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5310" t="19725"/>
          <a:stretch/>
        </p:blipFill>
        <p:spPr>
          <a:xfrm>
            <a:off x="8422639" y="2377439"/>
            <a:ext cx="3289385" cy="404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0145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0F9B7E-82A8-56D7-7F6C-167A31219C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AAAD2-1E92-3E09-0F46-118DAD63D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2753" y="365125"/>
            <a:ext cx="7088650" cy="1325563"/>
          </a:xfrm>
        </p:spPr>
        <p:txBody>
          <a:bodyPr/>
          <a:lstStyle/>
          <a:p>
            <a:r>
              <a:rPr lang="nl-NL" dirty="0"/>
              <a:t>Voorbeelden in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823B51-5EEF-7179-9072-BB9F57BE1C7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871883"/>
            <a:ext cx="713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DINEngschrift" pitchFamily="2" charset="0"/>
              </a:rPr>
              <a:t>LAYOUT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E436A6-3081-D4E4-1B97-8C1FAD8DEA7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3683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99C3781-449D-DD2C-F1EA-8BF28373494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5864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98F0FA8-5256-5DB5-7A92-4C4FC859BF8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8045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98F8839-276A-8790-CC20-CCBA10FE6A5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0226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C28D8DB-2E5C-D7DC-7DEA-375C60D25B0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2407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BCFF6F-F264-83A7-C401-E912F18CA03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284510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#000E29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B32662-9F9E-ACFA-9182-21874FA37D1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065971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#003399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20B287-5FC7-4868-4FAD-50E7463F376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852194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#D9DEF1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360503-D08F-74A3-59F5-10F13709D48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631713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#F5F6FC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723607-5022-CB3F-5635-4D4EAD19B63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1" y="-414363"/>
            <a:ext cx="1113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* eigen kleur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94976119-7111-C92B-BF61-87AD925E2B0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04814" y="8480661"/>
            <a:ext cx="15844701" cy="2892027"/>
          </a:xfrm>
          <a:custGeom>
            <a:avLst/>
            <a:gdLst>
              <a:gd name="connsiteX0" fmla="*/ 0 w 15844701"/>
              <a:gd name="connsiteY0" fmla="*/ 2511753 h 2892027"/>
              <a:gd name="connsiteX1" fmla="*/ 401380 w 15844701"/>
              <a:gd name="connsiteY1" fmla="*/ 2110373 h 2892027"/>
              <a:gd name="connsiteX2" fmla="*/ 602163 w 15844701"/>
              <a:gd name="connsiteY2" fmla="*/ 1909590 h 2892027"/>
              <a:gd name="connsiteX3" fmla="*/ 702462 w 15844701"/>
              <a:gd name="connsiteY3" fmla="*/ 1809291 h 2892027"/>
              <a:gd name="connsiteX4" fmla="*/ 727489 w 15844701"/>
              <a:gd name="connsiteY4" fmla="*/ 1784264 h 2892027"/>
              <a:gd name="connsiteX5" fmla="*/ 741871 w 15844701"/>
              <a:gd name="connsiteY5" fmla="*/ 1770256 h 2892027"/>
              <a:gd name="connsiteX6" fmla="*/ 757747 w 15844701"/>
              <a:gd name="connsiteY6" fmla="*/ 1755127 h 2892027"/>
              <a:gd name="connsiteX7" fmla="*/ 821064 w 15844701"/>
              <a:gd name="connsiteY7" fmla="*/ 1694612 h 2892027"/>
              <a:gd name="connsiteX8" fmla="*/ 1934244 w 15844701"/>
              <a:gd name="connsiteY8" fmla="*/ 847399 h 2892027"/>
              <a:gd name="connsiteX9" fmla="*/ 3212347 w 15844701"/>
              <a:gd name="connsiteY9" fmla="*/ 278669 h 2892027"/>
              <a:gd name="connsiteX10" fmla="*/ 3380445 w 15844701"/>
              <a:gd name="connsiteY10" fmla="*/ 229173 h 2892027"/>
              <a:gd name="connsiteX11" fmla="*/ 3549476 w 15844701"/>
              <a:gd name="connsiteY11" fmla="*/ 182666 h 2892027"/>
              <a:gd name="connsiteX12" fmla="*/ 3720376 w 15844701"/>
              <a:gd name="connsiteY12" fmla="*/ 143817 h 2892027"/>
              <a:gd name="connsiteX13" fmla="*/ 3891835 w 15844701"/>
              <a:gd name="connsiteY13" fmla="*/ 107956 h 2892027"/>
              <a:gd name="connsiteX14" fmla="*/ 4064602 w 15844701"/>
              <a:gd name="connsiteY14" fmla="*/ 77885 h 2892027"/>
              <a:gd name="connsiteX15" fmla="*/ 4151079 w 15844701"/>
              <a:gd name="connsiteY15" fmla="*/ 63877 h 2892027"/>
              <a:gd name="connsiteX16" fmla="*/ 4238117 w 15844701"/>
              <a:gd name="connsiteY16" fmla="*/ 52857 h 2892027"/>
              <a:gd name="connsiteX17" fmla="*/ 4412191 w 15844701"/>
              <a:gd name="connsiteY17" fmla="*/ 31565 h 2892027"/>
              <a:gd name="connsiteX18" fmla="*/ 4586826 w 15844701"/>
              <a:gd name="connsiteY18" fmla="*/ 17370 h 2892027"/>
              <a:gd name="connsiteX19" fmla="*/ 4674236 w 15844701"/>
              <a:gd name="connsiteY19" fmla="*/ 11020 h 2892027"/>
              <a:gd name="connsiteX20" fmla="*/ 4761648 w 15844701"/>
              <a:gd name="connsiteY20" fmla="*/ 6164 h 2892027"/>
              <a:gd name="connsiteX21" fmla="*/ 4936842 w 15844701"/>
              <a:gd name="connsiteY21" fmla="*/ 1868 h 2892027"/>
              <a:gd name="connsiteX22" fmla="*/ 5024440 w 15844701"/>
              <a:gd name="connsiteY22" fmla="*/ 0 h 2892027"/>
              <a:gd name="connsiteX23" fmla="*/ 5112038 w 15844701"/>
              <a:gd name="connsiteY23" fmla="*/ 1494 h 2892027"/>
              <a:gd name="connsiteX24" fmla="*/ 5287233 w 15844701"/>
              <a:gd name="connsiteY24" fmla="*/ 6164 h 2892027"/>
              <a:gd name="connsiteX25" fmla="*/ 5330938 w 15844701"/>
              <a:gd name="connsiteY25" fmla="*/ 7471 h 2892027"/>
              <a:gd name="connsiteX26" fmla="*/ 5374644 w 15844701"/>
              <a:gd name="connsiteY26" fmla="*/ 10459 h 2892027"/>
              <a:gd name="connsiteX27" fmla="*/ 5462055 w 15844701"/>
              <a:gd name="connsiteY27" fmla="*/ 16810 h 2892027"/>
              <a:gd name="connsiteX28" fmla="*/ 5636876 w 15844701"/>
              <a:gd name="connsiteY28" fmla="*/ 30444 h 2892027"/>
              <a:gd name="connsiteX29" fmla="*/ 5810764 w 15844701"/>
              <a:gd name="connsiteY29" fmla="*/ 51923 h 2892027"/>
              <a:gd name="connsiteX30" fmla="*/ 5984278 w 15844701"/>
              <a:gd name="connsiteY30" fmla="*/ 76391 h 2892027"/>
              <a:gd name="connsiteX31" fmla="*/ 7331488 w 15844701"/>
              <a:gd name="connsiteY31" fmla="*/ 453677 h 2892027"/>
              <a:gd name="connsiteX32" fmla="*/ 8555986 w 15844701"/>
              <a:gd name="connsiteY32" fmla="*/ 1130364 h 2892027"/>
              <a:gd name="connsiteX33" fmla="*/ 8835588 w 15844701"/>
              <a:gd name="connsiteY33" fmla="*/ 1341606 h 2892027"/>
              <a:gd name="connsiteX34" fmla="*/ 8970253 w 15844701"/>
              <a:gd name="connsiteY34" fmla="*/ 1453858 h 2892027"/>
              <a:gd name="connsiteX35" fmla="*/ 9102864 w 15844701"/>
              <a:gd name="connsiteY35" fmla="*/ 1568538 h 2892027"/>
              <a:gd name="connsiteX36" fmla="*/ 9230244 w 15844701"/>
              <a:gd name="connsiteY36" fmla="*/ 1689008 h 2892027"/>
              <a:gd name="connsiteX37" fmla="*/ 9346979 w 15844701"/>
              <a:gd name="connsiteY37" fmla="*/ 1800887 h 2892027"/>
              <a:gd name="connsiteX38" fmla="*/ 9425797 w 15844701"/>
              <a:gd name="connsiteY38" fmla="*/ 1875597 h 2892027"/>
              <a:gd name="connsiteX39" fmla="*/ 9465021 w 15844701"/>
              <a:gd name="connsiteY39" fmla="*/ 1913138 h 2892027"/>
              <a:gd name="connsiteX40" fmla="*/ 9506111 w 15844701"/>
              <a:gd name="connsiteY40" fmla="*/ 1948626 h 2892027"/>
              <a:gd name="connsiteX41" fmla="*/ 10217164 w 15844701"/>
              <a:gd name="connsiteY41" fmla="*/ 2444327 h 2892027"/>
              <a:gd name="connsiteX42" fmla="*/ 11023659 w 15844701"/>
              <a:gd name="connsiteY42" fmla="*/ 2762592 h 2892027"/>
              <a:gd name="connsiteX43" fmla="*/ 11075957 w 15844701"/>
              <a:gd name="connsiteY43" fmla="*/ 2777348 h 2892027"/>
              <a:gd name="connsiteX44" fmla="*/ 11129001 w 15844701"/>
              <a:gd name="connsiteY44" fmla="*/ 2789301 h 2892027"/>
              <a:gd name="connsiteX45" fmla="*/ 11234902 w 15844701"/>
              <a:gd name="connsiteY45" fmla="*/ 2813208 h 2892027"/>
              <a:gd name="connsiteX46" fmla="*/ 11261425 w 15844701"/>
              <a:gd name="connsiteY46" fmla="*/ 2819372 h 2892027"/>
              <a:gd name="connsiteX47" fmla="*/ 11288134 w 15844701"/>
              <a:gd name="connsiteY47" fmla="*/ 2823855 h 2892027"/>
              <a:gd name="connsiteX48" fmla="*/ 11341738 w 15844701"/>
              <a:gd name="connsiteY48" fmla="*/ 2833006 h 2892027"/>
              <a:gd name="connsiteX49" fmla="*/ 11448760 w 15844701"/>
              <a:gd name="connsiteY49" fmla="*/ 2851684 h 2892027"/>
              <a:gd name="connsiteX50" fmla="*/ 11556529 w 15844701"/>
              <a:gd name="connsiteY50" fmla="*/ 2864758 h 2892027"/>
              <a:gd name="connsiteX51" fmla="*/ 11664485 w 15844701"/>
              <a:gd name="connsiteY51" fmla="*/ 2876338 h 2892027"/>
              <a:gd name="connsiteX52" fmla="*/ 11881332 w 15844701"/>
              <a:gd name="connsiteY52" fmla="*/ 2888852 h 2892027"/>
              <a:gd name="connsiteX53" fmla="*/ 11989848 w 15844701"/>
              <a:gd name="connsiteY53" fmla="*/ 2891654 h 2892027"/>
              <a:gd name="connsiteX54" fmla="*/ 12004229 w 15844701"/>
              <a:gd name="connsiteY54" fmla="*/ 2892027 h 2892027"/>
              <a:gd name="connsiteX55" fmla="*/ 12021973 w 15844701"/>
              <a:gd name="connsiteY55" fmla="*/ 2892027 h 2892027"/>
              <a:gd name="connsiteX56" fmla="*/ 12052230 w 15844701"/>
              <a:gd name="connsiteY56" fmla="*/ 2891467 h 2892027"/>
              <a:gd name="connsiteX57" fmla="*/ 12106583 w 15844701"/>
              <a:gd name="connsiteY57" fmla="*/ 2889786 h 2892027"/>
              <a:gd name="connsiteX58" fmla="*/ 12215099 w 15844701"/>
              <a:gd name="connsiteY58" fmla="*/ 2887358 h 2892027"/>
              <a:gd name="connsiteX59" fmla="*/ 12323428 w 15844701"/>
              <a:gd name="connsiteY59" fmla="*/ 2879140 h 2892027"/>
              <a:gd name="connsiteX60" fmla="*/ 12377594 w 15844701"/>
              <a:gd name="connsiteY60" fmla="*/ 2875218 h 2892027"/>
              <a:gd name="connsiteX61" fmla="*/ 12404675 w 15844701"/>
              <a:gd name="connsiteY61" fmla="*/ 2873350 h 2892027"/>
              <a:gd name="connsiteX62" fmla="*/ 12431571 w 15844701"/>
              <a:gd name="connsiteY62" fmla="*/ 2869988 h 2892027"/>
              <a:gd name="connsiteX63" fmla="*/ 12539340 w 15844701"/>
              <a:gd name="connsiteY63" fmla="*/ 2856353 h 2892027"/>
              <a:gd name="connsiteX64" fmla="*/ 12593319 w 15844701"/>
              <a:gd name="connsiteY64" fmla="*/ 2849816 h 2892027"/>
              <a:gd name="connsiteX65" fmla="*/ 12646736 w 15844701"/>
              <a:gd name="connsiteY65" fmla="*/ 2840104 h 2892027"/>
              <a:gd name="connsiteX66" fmla="*/ 12753758 w 15844701"/>
              <a:gd name="connsiteY66" fmla="*/ 2821613 h 2892027"/>
              <a:gd name="connsiteX67" fmla="*/ 12806803 w 15844701"/>
              <a:gd name="connsiteY67" fmla="*/ 2810407 h 2892027"/>
              <a:gd name="connsiteX68" fmla="*/ 12859660 w 15844701"/>
              <a:gd name="connsiteY68" fmla="*/ 2798266 h 2892027"/>
              <a:gd name="connsiteX69" fmla="*/ 12965562 w 15844701"/>
              <a:gd name="connsiteY69" fmla="*/ 2773799 h 2892027"/>
              <a:gd name="connsiteX70" fmla="*/ 13070155 w 15844701"/>
              <a:gd name="connsiteY70" fmla="*/ 2744475 h 2892027"/>
              <a:gd name="connsiteX71" fmla="*/ 13122453 w 15844701"/>
              <a:gd name="connsiteY71" fmla="*/ 2730093 h 2892027"/>
              <a:gd name="connsiteX72" fmla="*/ 13174002 w 15844701"/>
              <a:gd name="connsiteY72" fmla="*/ 2713097 h 2892027"/>
              <a:gd name="connsiteX73" fmla="*/ 13277103 w 15844701"/>
              <a:gd name="connsiteY73" fmla="*/ 2679104 h 2892027"/>
              <a:gd name="connsiteX74" fmla="*/ 13302878 w 15844701"/>
              <a:gd name="connsiteY74" fmla="*/ 2670699 h 2892027"/>
              <a:gd name="connsiteX75" fmla="*/ 13328092 w 15844701"/>
              <a:gd name="connsiteY75" fmla="*/ 2660800 h 2892027"/>
              <a:gd name="connsiteX76" fmla="*/ 13378708 w 15844701"/>
              <a:gd name="connsiteY76" fmla="*/ 2641002 h 2892027"/>
              <a:gd name="connsiteX77" fmla="*/ 13479940 w 15844701"/>
              <a:gd name="connsiteY77" fmla="*/ 2601779 h 2892027"/>
              <a:gd name="connsiteX78" fmla="*/ 13579118 w 15844701"/>
              <a:gd name="connsiteY78" fmla="*/ 2557513 h 2892027"/>
              <a:gd name="connsiteX79" fmla="*/ 13774672 w 15844701"/>
              <a:gd name="connsiteY79" fmla="*/ 2463005 h 2892027"/>
              <a:gd name="connsiteX80" fmla="*/ 13869927 w 15844701"/>
              <a:gd name="connsiteY80" fmla="*/ 2410895 h 2892027"/>
              <a:gd name="connsiteX81" fmla="*/ 13964622 w 15844701"/>
              <a:gd name="connsiteY81" fmla="*/ 2357664 h 2892027"/>
              <a:gd name="connsiteX82" fmla="*/ 14056329 w 15844701"/>
              <a:gd name="connsiteY82" fmla="*/ 2299390 h 2892027"/>
              <a:gd name="connsiteX83" fmla="*/ 14147289 w 15844701"/>
              <a:gd name="connsiteY83" fmla="*/ 2240182 h 2892027"/>
              <a:gd name="connsiteX84" fmla="*/ 14236007 w 15844701"/>
              <a:gd name="connsiteY84" fmla="*/ 2177612 h 2892027"/>
              <a:gd name="connsiteX85" fmla="*/ 14280273 w 15844701"/>
              <a:gd name="connsiteY85" fmla="*/ 2146047 h 2892027"/>
              <a:gd name="connsiteX86" fmla="*/ 14323044 w 15844701"/>
              <a:gd name="connsiteY86" fmla="*/ 2112428 h 2892027"/>
              <a:gd name="connsiteX87" fmla="*/ 14408774 w 15844701"/>
              <a:gd name="connsiteY87" fmla="*/ 2045936 h 2892027"/>
              <a:gd name="connsiteX88" fmla="*/ 14491141 w 15844701"/>
              <a:gd name="connsiteY88" fmla="*/ 1975335 h 2892027"/>
              <a:gd name="connsiteX89" fmla="*/ 14532419 w 15844701"/>
              <a:gd name="connsiteY89" fmla="*/ 1940034 h 2892027"/>
              <a:gd name="connsiteX90" fmla="*/ 14572949 w 15844701"/>
              <a:gd name="connsiteY90" fmla="*/ 1903987 h 2892027"/>
              <a:gd name="connsiteX91" fmla="*/ 14651582 w 15844701"/>
              <a:gd name="connsiteY91" fmla="*/ 1828903 h 2892027"/>
              <a:gd name="connsiteX92" fmla="*/ 14691178 w 15844701"/>
              <a:gd name="connsiteY92" fmla="*/ 1791735 h 2892027"/>
              <a:gd name="connsiteX93" fmla="*/ 14740673 w 15844701"/>
              <a:gd name="connsiteY93" fmla="*/ 1742426 h 2892027"/>
              <a:gd name="connsiteX94" fmla="*/ 14840971 w 15844701"/>
              <a:gd name="connsiteY94" fmla="*/ 1642128 h 2892027"/>
              <a:gd name="connsiteX95" fmla="*/ 15041754 w 15844701"/>
              <a:gd name="connsiteY95" fmla="*/ 1441344 h 2892027"/>
              <a:gd name="connsiteX96" fmla="*/ 15844702 w 15844701"/>
              <a:gd name="connsiteY96" fmla="*/ 638398 h 289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844701" h="2892027">
                <a:moveTo>
                  <a:pt x="0" y="2511753"/>
                </a:moveTo>
                <a:lnTo>
                  <a:pt x="401380" y="2110373"/>
                </a:lnTo>
                <a:lnTo>
                  <a:pt x="602163" y="1909590"/>
                </a:lnTo>
                <a:lnTo>
                  <a:pt x="702462" y="1809291"/>
                </a:lnTo>
                <a:lnTo>
                  <a:pt x="727489" y="1784264"/>
                </a:lnTo>
                <a:lnTo>
                  <a:pt x="741871" y="1770256"/>
                </a:lnTo>
                <a:lnTo>
                  <a:pt x="757747" y="1755127"/>
                </a:lnTo>
                <a:lnTo>
                  <a:pt x="821064" y="1694612"/>
                </a:lnTo>
                <a:cubicBezTo>
                  <a:pt x="1158380" y="1371490"/>
                  <a:pt x="1531744" y="1084977"/>
                  <a:pt x="1934244" y="847399"/>
                </a:cubicBezTo>
                <a:cubicBezTo>
                  <a:pt x="2336932" y="610381"/>
                  <a:pt x="2766701" y="419124"/>
                  <a:pt x="3212347" y="278669"/>
                </a:cubicBezTo>
                <a:cubicBezTo>
                  <a:pt x="3267632" y="259431"/>
                  <a:pt x="3324225" y="245236"/>
                  <a:pt x="3380445" y="229173"/>
                </a:cubicBezTo>
                <a:lnTo>
                  <a:pt x="3549476" y="182666"/>
                </a:lnTo>
                <a:lnTo>
                  <a:pt x="3720376" y="143817"/>
                </a:lnTo>
                <a:cubicBezTo>
                  <a:pt x="3777529" y="131490"/>
                  <a:pt x="3834122" y="117108"/>
                  <a:pt x="3891835" y="107956"/>
                </a:cubicBezTo>
                <a:lnTo>
                  <a:pt x="4064602" y="77885"/>
                </a:lnTo>
                <a:cubicBezTo>
                  <a:pt x="4093366" y="73216"/>
                  <a:pt x="4122129" y="67426"/>
                  <a:pt x="4151079" y="63877"/>
                </a:cubicBezTo>
                <a:lnTo>
                  <a:pt x="4238117" y="52857"/>
                </a:lnTo>
                <a:lnTo>
                  <a:pt x="4412191" y="31565"/>
                </a:lnTo>
                <a:cubicBezTo>
                  <a:pt x="4470278" y="25215"/>
                  <a:pt x="4528552" y="22039"/>
                  <a:pt x="4586826" y="17370"/>
                </a:cubicBezTo>
                <a:lnTo>
                  <a:pt x="4674236" y="11020"/>
                </a:lnTo>
                <a:cubicBezTo>
                  <a:pt x="4703373" y="9152"/>
                  <a:pt x="4732510" y="6350"/>
                  <a:pt x="4761648" y="6164"/>
                </a:cubicBezTo>
                <a:lnTo>
                  <a:pt x="4936842" y="1868"/>
                </a:lnTo>
                <a:lnTo>
                  <a:pt x="5024440" y="0"/>
                </a:lnTo>
                <a:cubicBezTo>
                  <a:pt x="5053577" y="0"/>
                  <a:pt x="5082901" y="1121"/>
                  <a:pt x="5112038" y="1494"/>
                </a:cubicBezTo>
                <a:lnTo>
                  <a:pt x="5287233" y="6164"/>
                </a:lnTo>
                <a:lnTo>
                  <a:pt x="5330938" y="7471"/>
                </a:lnTo>
                <a:cubicBezTo>
                  <a:pt x="5345507" y="8218"/>
                  <a:pt x="5360075" y="9526"/>
                  <a:pt x="5374644" y="10459"/>
                </a:cubicBezTo>
                <a:lnTo>
                  <a:pt x="5462055" y="16810"/>
                </a:lnTo>
                <a:lnTo>
                  <a:pt x="5636876" y="30444"/>
                </a:lnTo>
                <a:lnTo>
                  <a:pt x="5810764" y="51923"/>
                </a:lnTo>
                <a:cubicBezTo>
                  <a:pt x="5868664" y="59581"/>
                  <a:pt x="5926938" y="65558"/>
                  <a:pt x="5984278" y="76391"/>
                </a:cubicBezTo>
                <a:cubicBezTo>
                  <a:pt x="6445799" y="150728"/>
                  <a:pt x="6898542" y="277735"/>
                  <a:pt x="7331488" y="453677"/>
                </a:cubicBezTo>
                <a:cubicBezTo>
                  <a:pt x="7764246" y="630366"/>
                  <a:pt x="8174965" y="859540"/>
                  <a:pt x="8555986" y="1130364"/>
                </a:cubicBezTo>
                <a:cubicBezTo>
                  <a:pt x="8652735" y="1195922"/>
                  <a:pt x="8743134" y="1270258"/>
                  <a:pt x="8835588" y="1341606"/>
                </a:cubicBezTo>
                <a:cubicBezTo>
                  <a:pt x="8882282" y="1376907"/>
                  <a:pt x="8925613" y="1415943"/>
                  <a:pt x="8970253" y="1453858"/>
                </a:cubicBezTo>
                <a:lnTo>
                  <a:pt x="9102864" y="1568538"/>
                </a:lnTo>
                <a:lnTo>
                  <a:pt x="9230244" y="1689008"/>
                </a:lnTo>
                <a:lnTo>
                  <a:pt x="9346979" y="1800887"/>
                </a:lnTo>
                <a:lnTo>
                  <a:pt x="9425797" y="1875597"/>
                </a:lnTo>
                <a:lnTo>
                  <a:pt x="9465021" y="1913138"/>
                </a:lnTo>
                <a:cubicBezTo>
                  <a:pt x="9478281" y="1925466"/>
                  <a:pt x="9492476" y="1936859"/>
                  <a:pt x="9506111" y="1948626"/>
                </a:cubicBezTo>
                <a:cubicBezTo>
                  <a:pt x="9723517" y="2139884"/>
                  <a:pt x="9962589" y="2306300"/>
                  <a:pt x="10217164" y="2444327"/>
                </a:cubicBezTo>
                <a:cubicBezTo>
                  <a:pt x="10472672" y="2581047"/>
                  <a:pt x="10744057" y="2686948"/>
                  <a:pt x="11023659" y="2762592"/>
                </a:cubicBezTo>
                <a:lnTo>
                  <a:pt x="11075957" y="2777348"/>
                </a:lnTo>
                <a:cubicBezTo>
                  <a:pt x="11093514" y="2781830"/>
                  <a:pt x="11111257" y="2785192"/>
                  <a:pt x="11129001" y="2789301"/>
                </a:cubicBezTo>
                <a:lnTo>
                  <a:pt x="11234902" y="2813208"/>
                </a:lnTo>
                <a:lnTo>
                  <a:pt x="11261425" y="2819372"/>
                </a:lnTo>
                <a:lnTo>
                  <a:pt x="11288134" y="2823855"/>
                </a:lnTo>
                <a:lnTo>
                  <a:pt x="11341738" y="2833006"/>
                </a:lnTo>
                <a:lnTo>
                  <a:pt x="11448760" y="2851684"/>
                </a:lnTo>
                <a:lnTo>
                  <a:pt x="11556529" y="2864758"/>
                </a:lnTo>
                <a:cubicBezTo>
                  <a:pt x="11592390" y="2869054"/>
                  <a:pt x="11628252" y="2874844"/>
                  <a:pt x="11664485" y="2876338"/>
                </a:cubicBezTo>
                <a:cubicBezTo>
                  <a:pt x="11736768" y="2880448"/>
                  <a:pt x="11808676" y="2889413"/>
                  <a:pt x="11881332" y="2888852"/>
                </a:cubicBezTo>
                <a:lnTo>
                  <a:pt x="11989848" y="2891654"/>
                </a:lnTo>
                <a:cubicBezTo>
                  <a:pt x="11994704" y="2891654"/>
                  <a:pt x="11998066" y="2892027"/>
                  <a:pt x="12004229" y="2892027"/>
                </a:cubicBezTo>
                <a:lnTo>
                  <a:pt x="12021973" y="2892027"/>
                </a:lnTo>
                <a:cubicBezTo>
                  <a:pt x="12035047" y="2892027"/>
                  <a:pt x="12043079" y="2891654"/>
                  <a:pt x="12052230" y="2891467"/>
                </a:cubicBezTo>
                <a:lnTo>
                  <a:pt x="12106583" y="2889786"/>
                </a:lnTo>
                <a:lnTo>
                  <a:pt x="12215099" y="2887358"/>
                </a:lnTo>
                <a:cubicBezTo>
                  <a:pt x="12251146" y="2885117"/>
                  <a:pt x="12287194" y="2881755"/>
                  <a:pt x="12323428" y="2879140"/>
                </a:cubicBezTo>
                <a:lnTo>
                  <a:pt x="12377594" y="2875218"/>
                </a:lnTo>
                <a:lnTo>
                  <a:pt x="12404675" y="2873350"/>
                </a:lnTo>
                <a:lnTo>
                  <a:pt x="12431571" y="2869988"/>
                </a:lnTo>
                <a:lnTo>
                  <a:pt x="12539340" y="2856353"/>
                </a:lnTo>
                <a:lnTo>
                  <a:pt x="12593319" y="2849816"/>
                </a:lnTo>
                <a:lnTo>
                  <a:pt x="12646736" y="2840104"/>
                </a:lnTo>
                <a:lnTo>
                  <a:pt x="12753758" y="2821613"/>
                </a:lnTo>
                <a:cubicBezTo>
                  <a:pt x="12771689" y="2819185"/>
                  <a:pt x="12789246" y="2814516"/>
                  <a:pt x="12806803" y="2810407"/>
                </a:cubicBezTo>
                <a:lnTo>
                  <a:pt x="12859660" y="2798266"/>
                </a:lnTo>
                <a:cubicBezTo>
                  <a:pt x="12894774" y="2789861"/>
                  <a:pt x="12930448" y="2783324"/>
                  <a:pt x="12965562" y="2773799"/>
                </a:cubicBezTo>
                <a:lnTo>
                  <a:pt x="13070155" y="2744475"/>
                </a:lnTo>
                <a:lnTo>
                  <a:pt x="13122453" y="2730093"/>
                </a:lnTo>
                <a:cubicBezTo>
                  <a:pt x="13139823" y="2725050"/>
                  <a:pt x="13156819" y="2718700"/>
                  <a:pt x="13174002" y="2713097"/>
                </a:cubicBezTo>
                <a:lnTo>
                  <a:pt x="13277103" y="2679104"/>
                </a:lnTo>
                <a:lnTo>
                  <a:pt x="13302878" y="2670699"/>
                </a:lnTo>
                <a:lnTo>
                  <a:pt x="13328092" y="2660800"/>
                </a:lnTo>
                <a:lnTo>
                  <a:pt x="13378708" y="2641002"/>
                </a:lnTo>
                <a:cubicBezTo>
                  <a:pt x="13412328" y="2627741"/>
                  <a:pt x="13446508" y="2615413"/>
                  <a:pt x="13479940" y="2601779"/>
                </a:cubicBezTo>
                <a:lnTo>
                  <a:pt x="13579118" y="2557513"/>
                </a:lnTo>
                <a:cubicBezTo>
                  <a:pt x="13646357" y="2530244"/>
                  <a:pt x="13709488" y="2494570"/>
                  <a:pt x="13774672" y="2463005"/>
                </a:cubicBezTo>
                <a:cubicBezTo>
                  <a:pt x="13807545" y="2447876"/>
                  <a:pt x="13838362" y="2428451"/>
                  <a:pt x="13869927" y="2410895"/>
                </a:cubicBezTo>
                <a:lnTo>
                  <a:pt x="13964622" y="2357664"/>
                </a:lnTo>
                <a:lnTo>
                  <a:pt x="14056329" y="2299390"/>
                </a:lnTo>
                <a:cubicBezTo>
                  <a:pt x="14086587" y="2279592"/>
                  <a:pt x="14118338" y="2262035"/>
                  <a:pt x="14147289" y="2240182"/>
                </a:cubicBezTo>
                <a:lnTo>
                  <a:pt x="14236007" y="2177612"/>
                </a:lnTo>
                <a:cubicBezTo>
                  <a:pt x="14250762" y="2166966"/>
                  <a:pt x="14266078" y="2157441"/>
                  <a:pt x="14280273" y="2146047"/>
                </a:cubicBezTo>
                <a:lnTo>
                  <a:pt x="14323044" y="2112428"/>
                </a:lnTo>
                <a:lnTo>
                  <a:pt x="14408774" y="2045936"/>
                </a:lnTo>
                <a:cubicBezTo>
                  <a:pt x="14436976" y="2023149"/>
                  <a:pt x="14463686" y="1998682"/>
                  <a:pt x="14491141" y="1975335"/>
                </a:cubicBezTo>
                <a:lnTo>
                  <a:pt x="14532419" y="1940034"/>
                </a:lnTo>
                <a:cubicBezTo>
                  <a:pt x="14546240" y="1928267"/>
                  <a:pt x="14560248" y="1916874"/>
                  <a:pt x="14572949" y="1903987"/>
                </a:cubicBezTo>
                <a:lnTo>
                  <a:pt x="14651582" y="1828903"/>
                </a:lnTo>
                <a:lnTo>
                  <a:pt x="14691178" y="1791735"/>
                </a:lnTo>
                <a:lnTo>
                  <a:pt x="14740673" y="1742426"/>
                </a:lnTo>
                <a:lnTo>
                  <a:pt x="14840971" y="1642128"/>
                </a:lnTo>
                <a:lnTo>
                  <a:pt x="15041754" y="1441344"/>
                </a:lnTo>
                <a:lnTo>
                  <a:pt x="15844702" y="638398"/>
                </a:lnTo>
              </a:path>
            </a:pathLst>
          </a:custGeom>
          <a:noFill/>
          <a:ln w="889000" cap="flat">
            <a:solidFill>
              <a:srgbClr val="003399"/>
            </a:solidFill>
            <a:prstDash val="solid"/>
            <a:miter/>
          </a:ln>
        </p:spPr>
        <p:txBody>
          <a:bodyPr rtlCol="0" anchor="ctr"/>
          <a:lstStyle/>
          <a:p>
            <a:endParaRPr lang="nl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810197-CDFB-A54B-4199-FB29C76D4A3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510523"/>
            <a:ext cx="696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Kopje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7F86A6D-0A98-D640-916F-E9B629F1934A}"/>
              </a:ext>
            </a:extLst>
          </p:cNvPr>
          <p:cNvSpPr txBox="1"/>
          <p:nvPr/>
        </p:nvSpPr>
        <p:spPr>
          <a:xfrm>
            <a:off x="149357" y="501660"/>
            <a:ext cx="1391343" cy="1131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nl-NL" b="1" dirty="0">
                <a:solidFill>
                  <a:schemeClr val="accent1"/>
                </a:solidFill>
              </a:rPr>
              <a:t>Voorbeelden</a:t>
            </a:r>
          </a:p>
          <a:p>
            <a:pPr>
              <a:lnSpc>
                <a:spcPct val="200000"/>
              </a:lnSpc>
            </a:pPr>
            <a:r>
              <a:rPr lang="nl-NL" dirty="0"/>
              <a:t>Oefenen!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0F2013-CBD4-DD06-A592-AA9F0DEF9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5</a:t>
            </a:fld>
            <a:endParaRPr lang="nl-NL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2EC4018E-0093-6A0B-E683-6BD48B1BA1A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8633116" y="7531687"/>
            <a:ext cx="20026035" cy="2930503"/>
          </a:xfrm>
          <a:custGeom>
            <a:avLst/>
            <a:gdLst>
              <a:gd name="connsiteX0" fmla="*/ 0 w 15844514"/>
              <a:gd name="connsiteY0" fmla="*/ 1873916 h 2930503"/>
              <a:gd name="connsiteX1" fmla="*/ 401380 w 15844514"/>
              <a:gd name="connsiteY1" fmla="*/ 1472536 h 2930503"/>
              <a:gd name="connsiteX2" fmla="*/ 602163 w 15844514"/>
              <a:gd name="connsiteY2" fmla="*/ 1271752 h 2930503"/>
              <a:gd name="connsiteX3" fmla="*/ 702462 w 15844514"/>
              <a:gd name="connsiteY3" fmla="*/ 1171454 h 2930503"/>
              <a:gd name="connsiteX4" fmla="*/ 727489 w 15844514"/>
              <a:gd name="connsiteY4" fmla="*/ 1146426 h 2930503"/>
              <a:gd name="connsiteX5" fmla="*/ 738509 w 15844514"/>
              <a:gd name="connsiteY5" fmla="*/ 1135780 h 2930503"/>
              <a:gd name="connsiteX6" fmla="*/ 748408 w 15844514"/>
              <a:gd name="connsiteY6" fmla="*/ 1126441 h 2930503"/>
              <a:gd name="connsiteX7" fmla="*/ 787818 w 15844514"/>
              <a:gd name="connsiteY7" fmla="*/ 1089086 h 2930503"/>
              <a:gd name="connsiteX8" fmla="*/ 1477392 w 15844514"/>
              <a:gd name="connsiteY8" fmla="*/ 563874 h 2930503"/>
              <a:gd name="connsiteX9" fmla="*/ 2269506 w 15844514"/>
              <a:gd name="connsiteY9" fmla="*/ 211430 h 2930503"/>
              <a:gd name="connsiteX10" fmla="*/ 2373726 w 15844514"/>
              <a:gd name="connsiteY10" fmla="*/ 180985 h 2930503"/>
              <a:gd name="connsiteX11" fmla="*/ 2478320 w 15844514"/>
              <a:gd name="connsiteY11" fmla="*/ 151661 h 2930503"/>
              <a:gd name="connsiteX12" fmla="*/ 2584409 w 15844514"/>
              <a:gd name="connsiteY12" fmla="*/ 128128 h 2930503"/>
              <a:gd name="connsiteX13" fmla="*/ 2690684 w 15844514"/>
              <a:gd name="connsiteY13" fmla="*/ 105715 h 2930503"/>
              <a:gd name="connsiteX14" fmla="*/ 2797706 w 15844514"/>
              <a:gd name="connsiteY14" fmla="*/ 87224 h 2930503"/>
              <a:gd name="connsiteX15" fmla="*/ 2851310 w 15844514"/>
              <a:gd name="connsiteY15" fmla="*/ 78259 h 2930503"/>
              <a:gd name="connsiteX16" fmla="*/ 2905289 w 15844514"/>
              <a:gd name="connsiteY16" fmla="*/ 71909 h 2930503"/>
              <a:gd name="connsiteX17" fmla="*/ 3013058 w 15844514"/>
              <a:gd name="connsiteY17" fmla="*/ 58461 h 2930503"/>
              <a:gd name="connsiteX18" fmla="*/ 3121388 w 15844514"/>
              <a:gd name="connsiteY18" fmla="*/ 50056 h 2930503"/>
              <a:gd name="connsiteX19" fmla="*/ 3175552 w 15844514"/>
              <a:gd name="connsiteY19" fmla="*/ 45947 h 2930503"/>
              <a:gd name="connsiteX20" fmla="*/ 3229717 w 15844514"/>
              <a:gd name="connsiteY20" fmla="*/ 42771 h 2930503"/>
              <a:gd name="connsiteX21" fmla="*/ 3338233 w 15844514"/>
              <a:gd name="connsiteY21" fmla="*/ 40344 h 2930503"/>
              <a:gd name="connsiteX22" fmla="*/ 3392585 w 15844514"/>
              <a:gd name="connsiteY22" fmla="*/ 38849 h 2930503"/>
              <a:gd name="connsiteX23" fmla="*/ 3446937 w 15844514"/>
              <a:gd name="connsiteY23" fmla="*/ 40157 h 2930503"/>
              <a:gd name="connsiteX24" fmla="*/ 3555453 w 15844514"/>
              <a:gd name="connsiteY24" fmla="*/ 42771 h 2930503"/>
              <a:gd name="connsiteX25" fmla="*/ 3582536 w 15844514"/>
              <a:gd name="connsiteY25" fmla="*/ 43332 h 2930503"/>
              <a:gd name="connsiteX26" fmla="*/ 3609618 w 15844514"/>
              <a:gd name="connsiteY26" fmla="*/ 45387 h 2930503"/>
              <a:gd name="connsiteX27" fmla="*/ 3663782 w 15844514"/>
              <a:gd name="connsiteY27" fmla="*/ 49682 h 2930503"/>
              <a:gd name="connsiteX28" fmla="*/ 3772112 w 15844514"/>
              <a:gd name="connsiteY28" fmla="*/ 57527 h 2930503"/>
              <a:gd name="connsiteX29" fmla="*/ 3879881 w 15844514"/>
              <a:gd name="connsiteY29" fmla="*/ 71348 h 2930503"/>
              <a:gd name="connsiteX30" fmla="*/ 3987464 w 15844514"/>
              <a:gd name="connsiteY30" fmla="*/ 86290 h 2930503"/>
              <a:gd name="connsiteX31" fmla="*/ 4822349 w 15844514"/>
              <a:gd name="connsiteY31" fmla="*/ 319946 h 2930503"/>
              <a:gd name="connsiteX32" fmla="*/ 5580844 w 15844514"/>
              <a:gd name="connsiteY32" fmla="*/ 739443 h 2930503"/>
              <a:gd name="connsiteX33" fmla="*/ 5754171 w 15844514"/>
              <a:gd name="connsiteY33" fmla="*/ 870186 h 2930503"/>
              <a:gd name="connsiteX34" fmla="*/ 5837473 w 15844514"/>
              <a:gd name="connsiteY34" fmla="*/ 939853 h 2930503"/>
              <a:gd name="connsiteX35" fmla="*/ 5920027 w 15844514"/>
              <a:gd name="connsiteY35" fmla="*/ 1010454 h 2930503"/>
              <a:gd name="connsiteX36" fmla="*/ 6087005 w 15844514"/>
              <a:gd name="connsiteY36" fmla="*/ 1169773 h 2930503"/>
              <a:gd name="connsiteX37" fmla="*/ 6213824 w 15844514"/>
              <a:gd name="connsiteY37" fmla="*/ 1290804 h 2930503"/>
              <a:gd name="connsiteX38" fmla="*/ 6277515 w 15844514"/>
              <a:gd name="connsiteY38" fmla="*/ 1350945 h 2930503"/>
              <a:gd name="connsiteX39" fmla="*/ 6343447 w 15844514"/>
              <a:gd name="connsiteY39" fmla="*/ 1408659 h 2930503"/>
              <a:gd name="connsiteX40" fmla="*/ 7491367 w 15844514"/>
              <a:gd name="connsiteY40" fmla="*/ 2208430 h 2930503"/>
              <a:gd name="connsiteX41" fmla="*/ 8792443 w 15844514"/>
              <a:gd name="connsiteY41" fmla="*/ 2722435 h 2930503"/>
              <a:gd name="connsiteX42" fmla="*/ 8877052 w 15844514"/>
              <a:gd name="connsiteY42" fmla="*/ 2745596 h 2930503"/>
              <a:gd name="connsiteX43" fmla="*/ 8962409 w 15844514"/>
              <a:gd name="connsiteY43" fmla="*/ 2765581 h 2930503"/>
              <a:gd name="connsiteX44" fmla="*/ 9133494 w 15844514"/>
              <a:gd name="connsiteY44" fmla="*/ 2803870 h 2930503"/>
              <a:gd name="connsiteX45" fmla="*/ 9176266 w 15844514"/>
              <a:gd name="connsiteY45" fmla="*/ 2813395 h 2930503"/>
              <a:gd name="connsiteX46" fmla="*/ 9219412 w 15844514"/>
              <a:gd name="connsiteY46" fmla="*/ 2821053 h 2930503"/>
              <a:gd name="connsiteX47" fmla="*/ 9305702 w 15844514"/>
              <a:gd name="connsiteY47" fmla="*/ 2836182 h 2930503"/>
              <a:gd name="connsiteX48" fmla="*/ 9478469 w 15844514"/>
              <a:gd name="connsiteY48" fmla="*/ 2865505 h 2930503"/>
              <a:gd name="connsiteX49" fmla="*/ 9652357 w 15844514"/>
              <a:gd name="connsiteY49" fmla="*/ 2887358 h 2930503"/>
              <a:gd name="connsiteX50" fmla="*/ 9826617 w 15844514"/>
              <a:gd name="connsiteY50" fmla="*/ 2905849 h 2930503"/>
              <a:gd name="connsiteX51" fmla="*/ 10176448 w 15844514"/>
              <a:gd name="connsiteY51" fmla="*/ 2926207 h 2930503"/>
              <a:gd name="connsiteX52" fmla="*/ 10351643 w 15844514"/>
              <a:gd name="connsiteY52" fmla="*/ 2930129 h 2930503"/>
              <a:gd name="connsiteX53" fmla="*/ 10372749 w 15844514"/>
              <a:gd name="connsiteY53" fmla="*/ 2930503 h 2930503"/>
              <a:gd name="connsiteX54" fmla="*/ 10390491 w 15844514"/>
              <a:gd name="connsiteY54" fmla="*/ 2930503 h 2930503"/>
              <a:gd name="connsiteX55" fmla="*/ 10431208 w 15844514"/>
              <a:gd name="connsiteY55" fmla="*/ 2929943 h 2930503"/>
              <a:gd name="connsiteX56" fmla="*/ 10518806 w 15844514"/>
              <a:gd name="connsiteY56" fmla="*/ 2927888 h 2930503"/>
              <a:gd name="connsiteX57" fmla="*/ 10694001 w 15844514"/>
              <a:gd name="connsiteY57" fmla="*/ 2923032 h 2930503"/>
              <a:gd name="connsiteX58" fmla="*/ 10868824 w 15844514"/>
              <a:gd name="connsiteY58" fmla="*/ 2910705 h 2930503"/>
              <a:gd name="connsiteX59" fmla="*/ 10956234 w 15844514"/>
              <a:gd name="connsiteY59" fmla="*/ 2903981 h 2930503"/>
              <a:gd name="connsiteX60" fmla="*/ 10999939 w 15844514"/>
              <a:gd name="connsiteY60" fmla="*/ 2900432 h 2930503"/>
              <a:gd name="connsiteX61" fmla="*/ 11043458 w 15844514"/>
              <a:gd name="connsiteY61" fmla="*/ 2895390 h 2930503"/>
              <a:gd name="connsiteX62" fmla="*/ 11217346 w 15844514"/>
              <a:gd name="connsiteY62" fmla="*/ 2873724 h 2930503"/>
              <a:gd name="connsiteX63" fmla="*/ 11304197 w 15844514"/>
              <a:gd name="connsiteY63" fmla="*/ 2862330 h 2930503"/>
              <a:gd name="connsiteX64" fmla="*/ 11390487 w 15844514"/>
              <a:gd name="connsiteY64" fmla="*/ 2847388 h 2930503"/>
              <a:gd name="connsiteX65" fmla="*/ 11563067 w 15844514"/>
              <a:gd name="connsiteY65" fmla="*/ 2816944 h 2930503"/>
              <a:gd name="connsiteX66" fmla="*/ 11648796 w 15844514"/>
              <a:gd name="connsiteY66" fmla="*/ 2799200 h 2930503"/>
              <a:gd name="connsiteX67" fmla="*/ 11734339 w 15844514"/>
              <a:gd name="connsiteY67" fmla="*/ 2779963 h 2930503"/>
              <a:gd name="connsiteX68" fmla="*/ 11905052 w 15844514"/>
              <a:gd name="connsiteY68" fmla="*/ 2739992 h 2930503"/>
              <a:gd name="connsiteX69" fmla="*/ 12073896 w 15844514"/>
              <a:gd name="connsiteY69" fmla="*/ 2693299 h 2930503"/>
              <a:gd name="connsiteX70" fmla="*/ 12158319 w 15844514"/>
              <a:gd name="connsiteY70" fmla="*/ 2669578 h 2930503"/>
              <a:gd name="connsiteX71" fmla="*/ 12241621 w 15844514"/>
              <a:gd name="connsiteY71" fmla="*/ 2642683 h 2930503"/>
              <a:gd name="connsiteX72" fmla="*/ 12408038 w 15844514"/>
              <a:gd name="connsiteY72" fmla="*/ 2587397 h 2930503"/>
              <a:gd name="connsiteX73" fmla="*/ 12449501 w 15844514"/>
              <a:gd name="connsiteY73" fmla="*/ 2573389 h 2930503"/>
              <a:gd name="connsiteX74" fmla="*/ 12490405 w 15844514"/>
              <a:gd name="connsiteY74" fmla="*/ 2557700 h 2930503"/>
              <a:gd name="connsiteX75" fmla="*/ 12572213 w 15844514"/>
              <a:gd name="connsiteY75" fmla="*/ 2526322 h 2930503"/>
              <a:gd name="connsiteX76" fmla="*/ 12735455 w 15844514"/>
              <a:gd name="connsiteY76" fmla="*/ 2462445 h 2930503"/>
              <a:gd name="connsiteX77" fmla="*/ 12895707 w 15844514"/>
              <a:gd name="connsiteY77" fmla="*/ 2391657 h 2930503"/>
              <a:gd name="connsiteX78" fmla="*/ 13210984 w 15844514"/>
              <a:gd name="connsiteY78" fmla="*/ 2238875 h 2930503"/>
              <a:gd name="connsiteX79" fmla="*/ 13364887 w 15844514"/>
              <a:gd name="connsiteY79" fmla="*/ 2155012 h 2930503"/>
              <a:gd name="connsiteX80" fmla="*/ 13517296 w 15844514"/>
              <a:gd name="connsiteY80" fmla="*/ 2068349 h 2930503"/>
              <a:gd name="connsiteX81" fmla="*/ 13665595 w 15844514"/>
              <a:gd name="connsiteY81" fmla="*/ 1974961 h 2930503"/>
              <a:gd name="connsiteX82" fmla="*/ 13812213 w 15844514"/>
              <a:gd name="connsiteY82" fmla="*/ 1878959 h 2930503"/>
              <a:gd name="connsiteX83" fmla="*/ 13955657 w 15844514"/>
              <a:gd name="connsiteY83" fmla="*/ 1778100 h 2930503"/>
              <a:gd name="connsiteX84" fmla="*/ 14026818 w 15844514"/>
              <a:gd name="connsiteY84" fmla="*/ 1726924 h 2930503"/>
              <a:gd name="connsiteX85" fmla="*/ 14096112 w 15844514"/>
              <a:gd name="connsiteY85" fmla="*/ 1673319 h 2930503"/>
              <a:gd name="connsiteX86" fmla="*/ 14234139 w 15844514"/>
              <a:gd name="connsiteY86" fmla="*/ 1565363 h 2930503"/>
              <a:gd name="connsiteX87" fmla="*/ 14367683 w 15844514"/>
              <a:gd name="connsiteY87" fmla="*/ 1451804 h 2930503"/>
              <a:gd name="connsiteX88" fmla="*/ 14433988 w 15844514"/>
              <a:gd name="connsiteY88" fmla="*/ 1394464 h 2930503"/>
              <a:gd name="connsiteX89" fmla="*/ 14499173 w 15844514"/>
              <a:gd name="connsiteY89" fmla="*/ 1336003 h 2930503"/>
              <a:gd name="connsiteX90" fmla="*/ 14626180 w 15844514"/>
              <a:gd name="connsiteY90" fmla="*/ 1215346 h 2930503"/>
              <a:gd name="connsiteX91" fmla="*/ 14689497 w 15844514"/>
              <a:gd name="connsiteY91" fmla="*/ 1154831 h 2930503"/>
              <a:gd name="connsiteX92" fmla="*/ 14740486 w 15844514"/>
              <a:gd name="connsiteY92" fmla="*/ 1104028 h 2930503"/>
              <a:gd name="connsiteX93" fmla="*/ 14840785 w 15844514"/>
              <a:gd name="connsiteY93" fmla="*/ 1003730 h 2930503"/>
              <a:gd name="connsiteX94" fmla="*/ 15041568 w 15844514"/>
              <a:gd name="connsiteY94" fmla="*/ 802947 h 2930503"/>
              <a:gd name="connsiteX95" fmla="*/ 15844514 w 15844514"/>
              <a:gd name="connsiteY95" fmla="*/ 0 h 293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5844514" h="2930503">
                <a:moveTo>
                  <a:pt x="0" y="1873916"/>
                </a:moveTo>
                <a:lnTo>
                  <a:pt x="401380" y="1472536"/>
                </a:lnTo>
                <a:lnTo>
                  <a:pt x="602163" y="1271752"/>
                </a:lnTo>
                <a:lnTo>
                  <a:pt x="702462" y="1171454"/>
                </a:lnTo>
                <a:lnTo>
                  <a:pt x="727489" y="1146426"/>
                </a:lnTo>
                <a:cubicBezTo>
                  <a:pt x="731972" y="1141757"/>
                  <a:pt x="735334" y="1138769"/>
                  <a:pt x="738509" y="1135780"/>
                </a:cubicBezTo>
                <a:lnTo>
                  <a:pt x="748408" y="1126441"/>
                </a:lnTo>
                <a:lnTo>
                  <a:pt x="787818" y="1089086"/>
                </a:lnTo>
                <a:cubicBezTo>
                  <a:pt x="997006" y="889050"/>
                  <a:pt x="1227860" y="711053"/>
                  <a:pt x="1477392" y="563874"/>
                </a:cubicBezTo>
                <a:cubicBezTo>
                  <a:pt x="1727110" y="417256"/>
                  <a:pt x="1993452" y="298840"/>
                  <a:pt x="2269506" y="211430"/>
                </a:cubicBezTo>
                <a:cubicBezTo>
                  <a:pt x="2303499" y="198915"/>
                  <a:pt x="2338986" y="190884"/>
                  <a:pt x="2373726" y="180985"/>
                </a:cubicBezTo>
                <a:lnTo>
                  <a:pt x="2478320" y="151661"/>
                </a:lnTo>
                <a:lnTo>
                  <a:pt x="2584409" y="128128"/>
                </a:lnTo>
                <a:cubicBezTo>
                  <a:pt x="2619896" y="120657"/>
                  <a:pt x="2654636" y="110571"/>
                  <a:pt x="2690684" y="105715"/>
                </a:cubicBezTo>
                <a:lnTo>
                  <a:pt x="2797706" y="87224"/>
                </a:lnTo>
                <a:cubicBezTo>
                  <a:pt x="2815637" y="84236"/>
                  <a:pt x="2833193" y="80313"/>
                  <a:pt x="2851310" y="78259"/>
                </a:cubicBezTo>
                <a:lnTo>
                  <a:pt x="2905289" y="71909"/>
                </a:lnTo>
                <a:lnTo>
                  <a:pt x="3013058" y="58461"/>
                </a:lnTo>
                <a:cubicBezTo>
                  <a:pt x="3049106" y="54538"/>
                  <a:pt x="3085340" y="53231"/>
                  <a:pt x="3121388" y="50056"/>
                </a:cubicBezTo>
                <a:lnTo>
                  <a:pt x="3175552" y="45947"/>
                </a:lnTo>
                <a:cubicBezTo>
                  <a:pt x="3193670" y="44639"/>
                  <a:pt x="3211600" y="42585"/>
                  <a:pt x="3229717" y="42771"/>
                </a:cubicBezTo>
                <a:lnTo>
                  <a:pt x="3338233" y="40344"/>
                </a:lnTo>
                <a:lnTo>
                  <a:pt x="3392585" y="38849"/>
                </a:lnTo>
                <a:cubicBezTo>
                  <a:pt x="3410702" y="38849"/>
                  <a:pt x="3428819" y="39783"/>
                  <a:pt x="3446937" y="40157"/>
                </a:cubicBezTo>
                <a:lnTo>
                  <a:pt x="3555453" y="42771"/>
                </a:lnTo>
                <a:lnTo>
                  <a:pt x="3582536" y="43332"/>
                </a:lnTo>
                <a:cubicBezTo>
                  <a:pt x="3591501" y="43705"/>
                  <a:pt x="3600653" y="44826"/>
                  <a:pt x="3609618" y="45387"/>
                </a:cubicBezTo>
                <a:lnTo>
                  <a:pt x="3663782" y="49682"/>
                </a:lnTo>
                <a:lnTo>
                  <a:pt x="3772112" y="57527"/>
                </a:lnTo>
                <a:lnTo>
                  <a:pt x="3879881" y="71348"/>
                </a:lnTo>
                <a:cubicBezTo>
                  <a:pt x="3915743" y="76204"/>
                  <a:pt x="3951977" y="78819"/>
                  <a:pt x="3987464" y="86290"/>
                </a:cubicBezTo>
                <a:cubicBezTo>
                  <a:pt x="4273230" y="132611"/>
                  <a:pt x="4553767" y="211243"/>
                  <a:pt x="4822349" y="319946"/>
                </a:cubicBezTo>
                <a:cubicBezTo>
                  <a:pt x="5090559" y="429396"/>
                  <a:pt x="5344759" y="572093"/>
                  <a:pt x="5580844" y="739443"/>
                </a:cubicBezTo>
                <a:cubicBezTo>
                  <a:pt x="5641359" y="779226"/>
                  <a:pt x="5696271" y="826667"/>
                  <a:pt x="5754171" y="870186"/>
                </a:cubicBezTo>
                <a:cubicBezTo>
                  <a:pt x="5783495" y="891478"/>
                  <a:pt x="5809830" y="916506"/>
                  <a:pt x="5837473" y="939853"/>
                </a:cubicBezTo>
                <a:lnTo>
                  <a:pt x="5920027" y="1010454"/>
                </a:lnTo>
                <a:lnTo>
                  <a:pt x="6087005" y="1169773"/>
                </a:lnTo>
                <a:lnTo>
                  <a:pt x="6213824" y="1290804"/>
                </a:lnTo>
                <a:lnTo>
                  <a:pt x="6277515" y="1350945"/>
                </a:lnTo>
                <a:cubicBezTo>
                  <a:pt x="6298995" y="1370743"/>
                  <a:pt x="6321407" y="1389421"/>
                  <a:pt x="6343447" y="1408659"/>
                </a:cubicBezTo>
                <a:cubicBezTo>
                  <a:pt x="6694210" y="1717585"/>
                  <a:pt x="7080275" y="1986355"/>
                  <a:pt x="7491367" y="2208430"/>
                </a:cubicBezTo>
                <a:cubicBezTo>
                  <a:pt x="7903393" y="2429012"/>
                  <a:pt x="8341195" y="2601032"/>
                  <a:pt x="8792443" y="2722435"/>
                </a:cubicBezTo>
                <a:lnTo>
                  <a:pt x="8877052" y="2745596"/>
                </a:lnTo>
                <a:cubicBezTo>
                  <a:pt x="8905256" y="2752880"/>
                  <a:pt x="8934019" y="2758857"/>
                  <a:pt x="8962409" y="2765581"/>
                </a:cubicBezTo>
                <a:lnTo>
                  <a:pt x="9133494" y="2803870"/>
                </a:lnTo>
                <a:lnTo>
                  <a:pt x="9176266" y="2813395"/>
                </a:lnTo>
                <a:lnTo>
                  <a:pt x="9219412" y="2821053"/>
                </a:lnTo>
                <a:lnTo>
                  <a:pt x="9305702" y="2836182"/>
                </a:lnTo>
                <a:cubicBezTo>
                  <a:pt x="9363228" y="2846081"/>
                  <a:pt x="9420755" y="2856354"/>
                  <a:pt x="9478469" y="2865505"/>
                </a:cubicBezTo>
                <a:lnTo>
                  <a:pt x="9652357" y="2887358"/>
                </a:lnTo>
                <a:cubicBezTo>
                  <a:pt x="9710443" y="2894269"/>
                  <a:pt x="9768343" y="2902487"/>
                  <a:pt x="9826617" y="2905849"/>
                </a:cubicBezTo>
                <a:cubicBezTo>
                  <a:pt x="9943166" y="2913880"/>
                  <a:pt x="10059526" y="2925460"/>
                  <a:pt x="10176448" y="2926207"/>
                </a:cubicBezTo>
                <a:lnTo>
                  <a:pt x="10351643" y="2930129"/>
                </a:lnTo>
                <a:lnTo>
                  <a:pt x="10372749" y="2930503"/>
                </a:lnTo>
                <a:lnTo>
                  <a:pt x="10390491" y="2930503"/>
                </a:lnTo>
                <a:cubicBezTo>
                  <a:pt x="10401138" y="2930503"/>
                  <a:pt x="10416640" y="2930129"/>
                  <a:pt x="10431208" y="2929943"/>
                </a:cubicBezTo>
                <a:lnTo>
                  <a:pt x="10518806" y="2927888"/>
                </a:lnTo>
                <a:lnTo>
                  <a:pt x="10694001" y="2923032"/>
                </a:lnTo>
                <a:cubicBezTo>
                  <a:pt x="10752275" y="2919857"/>
                  <a:pt x="10810549" y="2915001"/>
                  <a:pt x="10868824" y="2910705"/>
                </a:cubicBezTo>
                <a:lnTo>
                  <a:pt x="10956234" y="2903981"/>
                </a:lnTo>
                <a:lnTo>
                  <a:pt x="10999939" y="2900432"/>
                </a:lnTo>
                <a:lnTo>
                  <a:pt x="11043458" y="2895390"/>
                </a:lnTo>
                <a:lnTo>
                  <a:pt x="11217346" y="2873724"/>
                </a:lnTo>
                <a:lnTo>
                  <a:pt x="11304197" y="2862330"/>
                </a:lnTo>
                <a:lnTo>
                  <a:pt x="11390487" y="2847388"/>
                </a:lnTo>
                <a:lnTo>
                  <a:pt x="11563067" y="2816944"/>
                </a:lnTo>
                <a:cubicBezTo>
                  <a:pt x="11591830" y="2812274"/>
                  <a:pt x="11620407" y="2805364"/>
                  <a:pt x="11648796" y="2799200"/>
                </a:cubicBezTo>
                <a:lnTo>
                  <a:pt x="11734339" y="2779963"/>
                </a:lnTo>
                <a:cubicBezTo>
                  <a:pt x="11791305" y="2766701"/>
                  <a:pt x="11848459" y="2754935"/>
                  <a:pt x="11905052" y="2739992"/>
                </a:cubicBezTo>
                <a:lnTo>
                  <a:pt x="12073896" y="2693299"/>
                </a:lnTo>
                <a:lnTo>
                  <a:pt x="12158319" y="2669578"/>
                </a:lnTo>
                <a:cubicBezTo>
                  <a:pt x="12186335" y="2661360"/>
                  <a:pt x="12213978" y="2651648"/>
                  <a:pt x="12241621" y="2642683"/>
                </a:cubicBezTo>
                <a:lnTo>
                  <a:pt x="12408038" y="2587397"/>
                </a:lnTo>
                <a:lnTo>
                  <a:pt x="12449501" y="2573389"/>
                </a:lnTo>
                <a:lnTo>
                  <a:pt x="12490405" y="2557700"/>
                </a:lnTo>
                <a:lnTo>
                  <a:pt x="12572213" y="2526322"/>
                </a:lnTo>
                <a:cubicBezTo>
                  <a:pt x="12626565" y="2505029"/>
                  <a:pt x="12681290" y="2484484"/>
                  <a:pt x="12735455" y="2462445"/>
                </a:cubicBezTo>
                <a:lnTo>
                  <a:pt x="12895707" y="2391657"/>
                </a:lnTo>
                <a:cubicBezTo>
                  <a:pt x="13003290" y="2346084"/>
                  <a:pt x="13106577" y="2290985"/>
                  <a:pt x="13210984" y="2238875"/>
                </a:cubicBezTo>
                <a:cubicBezTo>
                  <a:pt x="13263655" y="2213473"/>
                  <a:pt x="13313897" y="2183402"/>
                  <a:pt x="13364887" y="2155012"/>
                </a:cubicBezTo>
                <a:lnTo>
                  <a:pt x="13517296" y="2068349"/>
                </a:lnTo>
                <a:lnTo>
                  <a:pt x="13665595" y="1974961"/>
                </a:lnTo>
                <a:cubicBezTo>
                  <a:pt x="13714717" y="1943209"/>
                  <a:pt x="13764960" y="1913325"/>
                  <a:pt x="13812213" y="1878959"/>
                </a:cubicBezTo>
                <a:lnTo>
                  <a:pt x="13955657" y="1778100"/>
                </a:lnTo>
                <a:cubicBezTo>
                  <a:pt x="13979378" y="1760917"/>
                  <a:pt x="14003658" y="1744854"/>
                  <a:pt x="14026818" y="1726924"/>
                </a:cubicBezTo>
                <a:lnTo>
                  <a:pt x="14096112" y="1673319"/>
                </a:lnTo>
                <a:lnTo>
                  <a:pt x="14234139" y="1565363"/>
                </a:lnTo>
                <a:cubicBezTo>
                  <a:pt x="14279525" y="1528568"/>
                  <a:pt x="14323230" y="1489719"/>
                  <a:pt x="14367683" y="1451804"/>
                </a:cubicBezTo>
                <a:lnTo>
                  <a:pt x="14433988" y="1394464"/>
                </a:lnTo>
                <a:cubicBezTo>
                  <a:pt x="14456028" y="1375226"/>
                  <a:pt x="14478440" y="1356362"/>
                  <a:pt x="14499173" y="1336003"/>
                </a:cubicBezTo>
                <a:lnTo>
                  <a:pt x="14626180" y="1215346"/>
                </a:lnTo>
                <a:lnTo>
                  <a:pt x="14689497" y="1154831"/>
                </a:lnTo>
                <a:lnTo>
                  <a:pt x="14740486" y="1104028"/>
                </a:lnTo>
                <a:lnTo>
                  <a:pt x="14840785" y="1003730"/>
                </a:lnTo>
                <a:lnTo>
                  <a:pt x="15041568" y="802947"/>
                </a:lnTo>
                <a:lnTo>
                  <a:pt x="15844514" y="0"/>
                </a:lnTo>
              </a:path>
            </a:pathLst>
          </a:custGeom>
          <a:noFill/>
          <a:ln w="8890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9E23A13-5FCC-8934-AC7F-65387559B1E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7113976" y="6312177"/>
            <a:ext cx="19172908" cy="2890949"/>
          </a:xfrm>
          <a:custGeom>
            <a:avLst/>
            <a:gdLst>
              <a:gd name="connsiteX0" fmla="*/ 0 w 15843580"/>
              <a:gd name="connsiteY0" fmla="*/ 2173690 h 2890949"/>
              <a:gd name="connsiteX1" fmla="*/ 401380 w 15843580"/>
              <a:gd name="connsiteY1" fmla="*/ 1772310 h 2890949"/>
              <a:gd name="connsiteX2" fmla="*/ 602163 w 15843580"/>
              <a:gd name="connsiteY2" fmla="*/ 1571527 h 2890949"/>
              <a:gd name="connsiteX3" fmla="*/ 804628 w 15843580"/>
              <a:gd name="connsiteY3" fmla="*/ 1372611 h 2890949"/>
              <a:gd name="connsiteX4" fmla="*/ 1706005 w 15843580"/>
              <a:gd name="connsiteY4" fmla="*/ 686399 h 2890949"/>
              <a:gd name="connsiteX5" fmla="*/ 2741113 w 15843580"/>
              <a:gd name="connsiteY5" fmla="*/ 225811 h 2890949"/>
              <a:gd name="connsiteX6" fmla="*/ 2877272 w 15843580"/>
              <a:gd name="connsiteY6" fmla="*/ 185841 h 2890949"/>
              <a:gd name="connsiteX7" fmla="*/ 3013992 w 15843580"/>
              <a:gd name="connsiteY7" fmla="*/ 147926 h 2890949"/>
              <a:gd name="connsiteX8" fmla="*/ 3152392 w 15843580"/>
              <a:gd name="connsiteY8" fmla="*/ 116735 h 2890949"/>
              <a:gd name="connsiteX9" fmla="*/ 3291353 w 15843580"/>
              <a:gd name="connsiteY9" fmla="*/ 87598 h 2890949"/>
              <a:gd name="connsiteX10" fmla="*/ 3431247 w 15843580"/>
              <a:gd name="connsiteY10" fmla="*/ 63317 h 2890949"/>
              <a:gd name="connsiteX11" fmla="*/ 3501288 w 15843580"/>
              <a:gd name="connsiteY11" fmla="*/ 51737 h 2890949"/>
              <a:gd name="connsiteX12" fmla="*/ 3571703 w 15843580"/>
              <a:gd name="connsiteY12" fmla="*/ 42958 h 2890949"/>
              <a:gd name="connsiteX13" fmla="*/ 3712531 w 15843580"/>
              <a:gd name="connsiteY13" fmla="*/ 25588 h 2890949"/>
              <a:gd name="connsiteX14" fmla="*/ 3853920 w 15843580"/>
              <a:gd name="connsiteY14" fmla="*/ 14382 h 2890949"/>
              <a:gd name="connsiteX15" fmla="*/ 3924708 w 15843580"/>
              <a:gd name="connsiteY15" fmla="*/ 9152 h 2890949"/>
              <a:gd name="connsiteX16" fmla="*/ 3995496 w 15843580"/>
              <a:gd name="connsiteY16" fmla="*/ 5043 h 2890949"/>
              <a:gd name="connsiteX17" fmla="*/ 4137445 w 15843580"/>
              <a:gd name="connsiteY17" fmla="*/ 1681 h 2890949"/>
              <a:gd name="connsiteX18" fmla="*/ 4208419 w 15843580"/>
              <a:gd name="connsiteY18" fmla="*/ 0 h 2890949"/>
              <a:gd name="connsiteX19" fmla="*/ 4279394 w 15843580"/>
              <a:gd name="connsiteY19" fmla="*/ 1494 h 2890949"/>
              <a:gd name="connsiteX20" fmla="*/ 4421343 w 15843580"/>
              <a:gd name="connsiteY20" fmla="*/ 5043 h 2890949"/>
              <a:gd name="connsiteX21" fmla="*/ 4456830 w 15843580"/>
              <a:gd name="connsiteY21" fmla="*/ 5977 h 2890949"/>
              <a:gd name="connsiteX22" fmla="*/ 4492131 w 15843580"/>
              <a:gd name="connsiteY22" fmla="*/ 8405 h 2890949"/>
              <a:gd name="connsiteX23" fmla="*/ 4562919 w 15843580"/>
              <a:gd name="connsiteY23" fmla="*/ 13821 h 2890949"/>
              <a:gd name="connsiteX24" fmla="*/ 4704494 w 15843580"/>
              <a:gd name="connsiteY24" fmla="*/ 24654 h 2890949"/>
              <a:gd name="connsiteX25" fmla="*/ 4845323 w 15843580"/>
              <a:gd name="connsiteY25" fmla="*/ 42211 h 2890949"/>
              <a:gd name="connsiteX26" fmla="*/ 4985778 w 15843580"/>
              <a:gd name="connsiteY26" fmla="*/ 62009 h 2890949"/>
              <a:gd name="connsiteX27" fmla="*/ 6076732 w 15843580"/>
              <a:gd name="connsiteY27" fmla="*/ 367574 h 2890949"/>
              <a:gd name="connsiteX28" fmla="*/ 7068134 w 15843580"/>
              <a:gd name="connsiteY28" fmla="*/ 915572 h 2890949"/>
              <a:gd name="connsiteX29" fmla="*/ 7294693 w 15843580"/>
              <a:gd name="connsiteY29" fmla="*/ 1086658 h 2890949"/>
              <a:gd name="connsiteX30" fmla="*/ 7403583 w 15843580"/>
              <a:gd name="connsiteY30" fmla="*/ 1177618 h 2890949"/>
              <a:gd name="connsiteX31" fmla="*/ 7511165 w 15843580"/>
              <a:gd name="connsiteY31" fmla="*/ 1270258 h 2890949"/>
              <a:gd name="connsiteX32" fmla="*/ 7716618 w 15843580"/>
              <a:gd name="connsiteY32" fmla="*/ 1465999 h 2890949"/>
              <a:gd name="connsiteX33" fmla="*/ 7819531 w 15843580"/>
              <a:gd name="connsiteY33" fmla="*/ 1563869 h 2890949"/>
              <a:gd name="connsiteX34" fmla="*/ 7870894 w 15843580"/>
              <a:gd name="connsiteY34" fmla="*/ 1612804 h 2890949"/>
              <a:gd name="connsiteX35" fmla="*/ 7924312 w 15843580"/>
              <a:gd name="connsiteY35" fmla="*/ 1659498 h 2890949"/>
              <a:gd name="connsiteX36" fmla="*/ 8853892 w 15843580"/>
              <a:gd name="connsiteY36" fmla="*/ 2307234 h 2890949"/>
              <a:gd name="connsiteX37" fmla="*/ 9907678 w 15843580"/>
              <a:gd name="connsiteY37" fmla="*/ 2723370 h 2890949"/>
              <a:gd name="connsiteX38" fmla="*/ 9976037 w 15843580"/>
              <a:gd name="connsiteY38" fmla="*/ 2742234 h 2890949"/>
              <a:gd name="connsiteX39" fmla="*/ 10045144 w 15843580"/>
              <a:gd name="connsiteY39" fmla="*/ 2758110 h 2890949"/>
              <a:gd name="connsiteX40" fmla="*/ 10183544 w 15843580"/>
              <a:gd name="connsiteY40" fmla="*/ 2789301 h 2890949"/>
              <a:gd name="connsiteX41" fmla="*/ 10218098 w 15843580"/>
              <a:gd name="connsiteY41" fmla="*/ 2797146 h 2890949"/>
              <a:gd name="connsiteX42" fmla="*/ 10253025 w 15843580"/>
              <a:gd name="connsiteY42" fmla="*/ 2803309 h 2890949"/>
              <a:gd name="connsiteX43" fmla="*/ 10322879 w 15843580"/>
              <a:gd name="connsiteY43" fmla="*/ 2815450 h 2890949"/>
              <a:gd name="connsiteX44" fmla="*/ 10462773 w 15843580"/>
              <a:gd name="connsiteY44" fmla="*/ 2839357 h 2890949"/>
              <a:gd name="connsiteX45" fmla="*/ 10603603 w 15843580"/>
              <a:gd name="connsiteY45" fmla="*/ 2856727 h 2890949"/>
              <a:gd name="connsiteX46" fmla="*/ 10744618 w 15843580"/>
              <a:gd name="connsiteY46" fmla="*/ 2871856 h 2890949"/>
              <a:gd name="connsiteX47" fmla="*/ 11027955 w 15843580"/>
              <a:gd name="connsiteY47" fmla="*/ 2888292 h 2890949"/>
              <a:gd name="connsiteX48" fmla="*/ 12157572 w 15843580"/>
              <a:gd name="connsiteY48" fmla="*/ 2800134 h 2890949"/>
              <a:gd name="connsiteX49" fmla="*/ 12227052 w 15843580"/>
              <a:gd name="connsiteY49" fmla="*/ 2785566 h 2890949"/>
              <a:gd name="connsiteX50" fmla="*/ 12296347 w 15843580"/>
              <a:gd name="connsiteY50" fmla="*/ 2769876 h 2890949"/>
              <a:gd name="connsiteX51" fmla="*/ 12434559 w 15843580"/>
              <a:gd name="connsiteY51" fmla="*/ 2737751 h 2890949"/>
              <a:gd name="connsiteX52" fmla="*/ 12571279 w 15843580"/>
              <a:gd name="connsiteY52" fmla="*/ 2699649 h 2890949"/>
              <a:gd name="connsiteX53" fmla="*/ 12639638 w 15843580"/>
              <a:gd name="connsiteY53" fmla="*/ 2680598 h 2890949"/>
              <a:gd name="connsiteX54" fmla="*/ 12707065 w 15843580"/>
              <a:gd name="connsiteY54" fmla="*/ 2658745 h 2890949"/>
              <a:gd name="connsiteX55" fmla="*/ 12841729 w 15843580"/>
              <a:gd name="connsiteY55" fmla="*/ 2614106 h 2890949"/>
              <a:gd name="connsiteX56" fmla="*/ 12875350 w 15843580"/>
              <a:gd name="connsiteY56" fmla="*/ 2602900 h 2890949"/>
              <a:gd name="connsiteX57" fmla="*/ 12908408 w 15843580"/>
              <a:gd name="connsiteY57" fmla="*/ 2590199 h 2890949"/>
              <a:gd name="connsiteX58" fmla="*/ 12974527 w 15843580"/>
              <a:gd name="connsiteY58" fmla="*/ 2564611 h 2890949"/>
              <a:gd name="connsiteX59" fmla="*/ 13106763 w 15843580"/>
              <a:gd name="connsiteY59" fmla="*/ 2513060 h 2890949"/>
              <a:gd name="connsiteX60" fmla="*/ 13236572 w 15843580"/>
              <a:gd name="connsiteY60" fmla="*/ 2455534 h 2890949"/>
              <a:gd name="connsiteX61" fmla="*/ 13492081 w 15843580"/>
              <a:gd name="connsiteY61" fmla="*/ 2331889 h 2890949"/>
              <a:gd name="connsiteX62" fmla="*/ 13616659 w 15843580"/>
              <a:gd name="connsiteY62" fmla="*/ 2263902 h 2890949"/>
              <a:gd name="connsiteX63" fmla="*/ 13740119 w 15843580"/>
              <a:gd name="connsiteY63" fmla="*/ 2194049 h 2890949"/>
              <a:gd name="connsiteX64" fmla="*/ 13860028 w 15843580"/>
              <a:gd name="connsiteY64" fmla="*/ 2118218 h 2890949"/>
              <a:gd name="connsiteX65" fmla="*/ 13978817 w 15843580"/>
              <a:gd name="connsiteY65" fmla="*/ 2040706 h 2890949"/>
              <a:gd name="connsiteX66" fmla="*/ 14094992 w 15843580"/>
              <a:gd name="connsiteY66" fmla="*/ 1959085 h 2890949"/>
              <a:gd name="connsiteX67" fmla="*/ 14152704 w 15843580"/>
              <a:gd name="connsiteY67" fmla="*/ 1917808 h 2890949"/>
              <a:gd name="connsiteX68" fmla="*/ 14208737 w 15843580"/>
              <a:gd name="connsiteY68" fmla="*/ 1874103 h 2890949"/>
              <a:gd name="connsiteX69" fmla="*/ 14320615 w 15843580"/>
              <a:gd name="connsiteY69" fmla="*/ 1786879 h 2890949"/>
              <a:gd name="connsiteX70" fmla="*/ 14428572 w 15843580"/>
              <a:gd name="connsiteY70" fmla="*/ 1694798 h 2890949"/>
              <a:gd name="connsiteX71" fmla="*/ 14482363 w 15843580"/>
              <a:gd name="connsiteY71" fmla="*/ 1648478 h 2890949"/>
              <a:gd name="connsiteX72" fmla="*/ 14535221 w 15843580"/>
              <a:gd name="connsiteY72" fmla="*/ 1601224 h 2890949"/>
              <a:gd name="connsiteX73" fmla="*/ 14637947 w 15843580"/>
              <a:gd name="connsiteY73" fmla="*/ 1503354 h 2890949"/>
              <a:gd name="connsiteX74" fmla="*/ 14689310 w 15843580"/>
              <a:gd name="connsiteY74" fmla="*/ 1454419 h 2890949"/>
              <a:gd name="connsiteX75" fmla="*/ 14739553 w 15843580"/>
              <a:gd name="connsiteY75" fmla="*/ 1404363 h 2890949"/>
              <a:gd name="connsiteX76" fmla="*/ 14839851 w 15843580"/>
              <a:gd name="connsiteY76" fmla="*/ 1304065 h 2890949"/>
              <a:gd name="connsiteX77" fmla="*/ 15040635 w 15843580"/>
              <a:gd name="connsiteY77" fmla="*/ 1103281 h 2890949"/>
              <a:gd name="connsiteX78" fmla="*/ 15843581 w 15843580"/>
              <a:gd name="connsiteY78" fmla="*/ 300335 h 289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5843580" h="2890949">
                <a:moveTo>
                  <a:pt x="0" y="2173690"/>
                </a:moveTo>
                <a:lnTo>
                  <a:pt x="401380" y="1772310"/>
                </a:lnTo>
                <a:lnTo>
                  <a:pt x="602163" y="1571527"/>
                </a:lnTo>
                <a:cubicBezTo>
                  <a:pt x="669216" y="1504661"/>
                  <a:pt x="735334" y="1437048"/>
                  <a:pt x="804628" y="1372611"/>
                </a:cubicBezTo>
                <a:cubicBezTo>
                  <a:pt x="1077880" y="1110939"/>
                  <a:pt x="1379895" y="878777"/>
                  <a:pt x="1706005" y="686399"/>
                </a:cubicBezTo>
                <a:cubicBezTo>
                  <a:pt x="2032301" y="494581"/>
                  <a:pt x="2380263" y="339744"/>
                  <a:pt x="2741113" y="225811"/>
                </a:cubicBezTo>
                <a:cubicBezTo>
                  <a:pt x="2785752" y="209935"/>
                  <a:pt x="2831699" y="198916"/>
                  <a:pt x="2877272" y="185841"/>
                </a:cubicBezTo>
                <a:lnTo>
                  <a:pt x="3013992" y="147926"/>
                </a:lnTo>
                <a:lnTo>
                  <a:pt x="3152392" y="116735"/>
                </a:lnTo>
                <a:cubicBezTo>
                  <a:pt x="3198712" y="106835"/>
                  <a:pt x="3244472" y="94695"/>
                  <a:pt x="3291353" y="87598"/>
                </a:cubicBezTo>
                <a:lnTo>
                  <a:pt x="3431247" y="63317"/>
                </a:lnTo>
                <a:cubicBezTo>
                  <a:pt x="3454594" y="59581"/>
                  <a:pt x="3477755" y="54538"/>
                  <a:pt x="3501288" y="51737"/>
                </a:cubicBezTo>
                <a:lnTo>
                  <a:pt x="3571703" y="42958"/>
                </a:lnTo>
                <a:lnTo>
                  <a:pt x="3712531" y="25588"/>
                </a:lnTo>
                <a:cubicBezTo>
                  <a:pt x="3759598" y="20359"/>
                  <a:pt x="3806852" y="18117"/>
                  <a:pt x="3853920" y="14382"/>
                </a:cubicBezTo>
                <a:lnTo>
                  <a:pt x="3924708" y="9152"/>
                </a:lnTo>
                <a:cubicBezTo>
                  <a:pt x="3948241" y="7471"/>
                  <a:pt x="3971962" y="5230"/>
                  <a:pt x="3995496" y="5043"/>
                </a:cubicBezTo>
                <a:lnTo>
                  <a:pt x="4137445" y="1681"/>
                </a:lnTo>
                <a:lnTo>
                  <a:pt x="4208419" y="0"/>
                </a:lnTo>
                <a:cubicBezTo>
                  <a:pt x="4232140" y="0"/>
                  <a:pt x="4255673" y="934"/>
                  <a:pt x="4279394" y="1494"/>
                </a:cubicBezTo>
                <a:lnTo>
                  <a:pt x="4421343" y="5043"/>
                </a:lnTo>
                <a:lnTo>
                  <a:pt x="4456830" y="5977"/>
                </a:lnTo>
                <a:cubicBezTo>
                  <a:pt x="4468597" y="6537"/>
                  <a:pt x="4480364" y="7658"/>
                  <a:pt x="4492131" y="8405"/>
                </a:cubicBezTo>
                <a:lnTo>
                  <a:pt x="4562919" y="13821"/>
                </a:lnTo>
                <a:lnTo>
                  <a:pt x="4704494" y="24654"/>
                </a:lnTo>
                <a:lnTo>
                  <a:pt x="4845323" y="42211"/>
                </a:lnTo>
                <a:cubicBezTo>
                  <a:pt x="4892203" y="48375"/>
                  <a:pt x="4939458" y="52671"/>
                  <a:pt x="4985778" y="62009"/>
                </a:cubicBezTo>
                <a:cubicBezTo>
                  <a:pt x="5359328" y="122338"/>
                  <a:pt x="5726155" y="225064"/>
                  <a:pt x="6076732" y="367574"/>
                </a:cubicBezTo>
                <a:cubicBezTo>
                  <a:pt x="6427122" y="510644"/>
                  <a:pt x="6759769" y="696485"/>
                  <a:pt x="7068134" y="915572"/>
                </a:cubicBezTo>
                <a:cubicBezTo>
                  <a:pt x="7146767" y="968243"/>
                  <a:pt x="7219422" y="1029131"/>
                  <a:pt x="7294693" y="1086658"/>
                </a:cubicBezTo>
                <a:cubicBezTo>
                  <a:pt x="7332608" y="1114861"/>
                  <a:pt x="7367535" y="1146987"/>
                  <a:pt x="7403583" y="1177618"/>
                </a:cubicBezTo>
                <a:lnTo>
                  <a:pt x="7511165" y="1270258"/>
                </a:lnTo>
                <a:lnTo>
                  <a:pt x="7716618" y="1465999"/>
                </a:lnTo>
                <a:lnTo>
                  <a:pt x="7819531" y="1563869"/>
                </a:lnTo>
                <a:lnTo>
                  <a:pt x="7870894" y="1612804"/>
                </a:lnTo>
                <a:cubicBezTo>
                  <a:pt x="7888264" y="1628867"/>
                  <a:pt x="7906568" y="1643809"/>
                  <a:pt x="7924312" y="1659498"/>
                </a:cubicBezTo>
                <a:cubicBezTo>
                  <a:pt x="8208397" y="1909590"/>
                  <a:pt x="8520872" y="2127183"/>
                  <a:pt x="8853892" y="2307234"/>
                </a:cubicBezTo>
                <a:cubicBezTo>
                  <a:pt x="9187660" y="2485978"/>
                  <a:pt x="9542346" y="2624752"/>
                  <a:pt x="9907678" y="2723370"/>
                </a:cubicBezTo>
                <a:lnTo>
                  <a:pt x="9976037" y="2742234"/>
                </a:lnTo>
                <a:cubicBezTo>
                  <a:pt x="9999011" y="2748211"/>
                  <a:pt x="10022171" y="2752880"/>
                  <a:pt x="10045144" y="2758110"/>
                </a:cubicBezTo>
                <a:lnTo>
                  <a:pt x="10183544" y="2789301"/>
                </a:lnTo>
                <a:lnTo>
                  <a:pt x="10218098" y="2797146"/>
                </a:lnTo>
                <a:lnTo>
                  <a:pt x="10253025" y="2803309"/>
                </a:lnTo>
                <a:lnTo>
                  <a:pt x="10322879" y="2815450"/>
                </a:lnTo>
                <a:cubicBezTo>
                  <a:pt x="10369573" y="2823481"/>
                  <a:pt x="10416080" y="2831886"/>
                  <a:pt x="10462773" y="2839357"/>
                </a:cubicBezTo>
                <a:lnTo>
                  <a:pt x="10603603" y="2856727"/>
                </a:lnTo>
                <a:cubicBezTo>
                  <a:pt x="10650669" y="2862330"/>
                  <a:pt x="10697363" y="2869241"/>
                  <a:pt x="10744618" y="2871856"/>
                </a:cubicBezTo>
                <a:cubicBezTo>
                  <a:pt x="10838939" y="2878019"/>
                  <a:pt x="10933260" y="2888292"/>
                  <a:pt x="11027955" y="2888292"/>
                </a:cubicBezTo>
                <a:cubicBezTo>
                  <a:pt x="11406175" y="2900246"/>
                  <a:pt x="11785890" y="2872042"/>
                  <a:pt x="12157572" y="2800134"/>
                </a:cubicBezTo>
                <a:cubicBezTo>
                  <a:pt x="12180918" y="2796585"/>
                  <a:pt x="12203893" y="2790795"/>
                  <a:pt x="12227052" y="2785566"/>
                </a:cubicBezTo>
                <a:lnTo>
                  <a:pt x="12296347" y="2769876"/>
                </a:lnTo>
                <a:cubicBezTo>
                  <a:pt x="12342479" y="2759044"/>
                  <a:pt x="12388799" y="2749892"/>
                  <a:pt x="12434559" y="2737751"/>
                </a:cubicBezTo>
                <a:lnTo>
                  <a:pt x="12571279" y="2699649"/>
                </a:lnTo>
                <a:lnTo>
                  <a:pt x="12639638" y="2680598"/>
                </a:lnTo>
                <a:cubicBezTo>
                  <a:pt x="12662239" y="2673874"/>
                  <a:pt x="12684652" y="2665843"/>
                  <a:pt x="12707065" y="2658745"/>
                </a:cubicBezTo>
                <a:lnTo>
                  <a:pt x="12841729" y="2614106"/>
                </a:lnTo>
                <a:lnTo>
                  <a:pt x="12875350" y="2602900"/>
                </a:lnTo>
                <a:lnTo>
                  <a:pt x="12908408" y="2590199"/>
                </a:lnTo>
                <a:lnTo>
                  <a:pt x="12974527" y="2564611"/>
                </a:lnTo>
                <a:cubicBezTo>
                  <a:pt x="13018606" y="2547427"/>
                  <a:pt x="13062872" y="2530804"/>
                  <a:pt x="13106763" y="2513060"/>
                </a:cubicBezTo>
                <a:lnTo>
                  <a:pt x="13236572" y="2455534"/>
                </a:lnTo>
                <a:cubicBezTo>
                  <a:pt x="13323983" y="2419113"/>
                  <a:pt x="13407098" y="2373726"/>
                  <a:pt x="13492081" y="2331889"/>
                </a:cubicBezTo>
                <a:cubicBezTo>
                  <a:pt x="13534853" y="2311530"/>
                  <a:pt x="13575383" y="2286876"/>
                  <a:pt x="13616659" y="2263902"/>
                </a:cubicBezTo>
                <a:lnTo>
                  <a:pt x="13740119" y="2194049"/>
                </a:lnTo>
                <a:lnTo>
                  <a:pt x="13860028" y="2118218"/>
                </a:lnTo>
                <a:cubicBezTo>
                  <a:pt x="13899811" y="2092443"/>
                  <a:pt x="13940715" y="2068722"/>
                  <a:pt x="13978817" y="2040706"/>
                </a:cubicBezTo>
                <a:lnTo>
                  <a:pt x="14094992" y="1959085"/>
                </a:lnTo>
                <a:cubicBezTo>
                  <a:pt x="14114229" y="1945264"/>
                  <a:pt x="14134027" y="1932376"/>
                  <a:pt x="14152704" y="1917808"/>
                </a:cubicBezTo>
                <a:lnTo>
                  <a:pt x="14208737" y="1874103"/>
                </a:lnTo>
                <a:lnTo>
                  <a:pt x="14320615" y="1786879"/>
                </a:lnTo>
                <a:cubicBezTo>
                  <a:pt x="14357410" y="1757181"/>
                  <a:pt x="14392524" y="1725429"/>
                  <a:pt x="14428572" y="1694798"/>
                </a:cubicBezTo>
                <a:lnTo>
                  <a:pt x="14482363" y="1648478"/>
                </a:lnTo>
                <a:cubicBezTo>
                  <a:pt x="14500294" y="1632976"/>
                  <a:pt x="14518411" y="1617847"/>
                  <a:pt x="14535221" y="1601224"/>
                </a:cubicBezTo>
                <a:lnTo>
                  <a:pt x="14637947" y="1503354"/>
                </a:lnTo>
                <a:lnTo>
                  <a:pt x="14689310" y="1454419"/>
                </a:lnTo>
                <a:lnTo>
                  <a:pt x="14739553" y="1404363"/>
                </a:lnTo>
                <a:lnTo>
                  <a:pt x="14839851" y="1304065"/>
                </a:lnTo>
                <a:lnTo>
                  <a:pt x="15040635" y="1103281"/>
                </a:lnTo>
                <a:lnTo>
                  <a:pt x="15843581" y="300335"/>
                </a:lnTo>
              </a:path>
            </a:pathLst>
          </a:custGeom>
          <a:noFill/>
          <a:ln w="8890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61828AA-4DFA-5170-379A-0E6EB3A966B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7086" y="6444343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practischestudie.nl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53263C97-DF2F-1CBC-0A59-6E8D7C7DD5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336" y="740954"/>
            <a:ext cx="1565484" cy="652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83E1631E-DB5B-3E03-9AB0-CCE7C8A739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29755" y="1383813"/>
            <a:ext cx="9482270" cy="5037456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DDB57219-3F89-B062-795C-51E6868CF39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9523" r="77013"/>
          <a:stretch/>
        </p:blipFill>
        <p:spPr>
          <a:xfrm>
            <a:off x="2229755" y="2367279"/>
            <a:ext cx="2179685" cy="4053989"/>
          </a:xfrm>
          <a:prstGeom prst="rect">
            <a:avLst/>
          </a:prstGeom>
        </p:spPr>
      </p:pic>
      <p:pic>
        <p:nvPicPr>
          <p:cNvPr id="22" name="Afbeelding 21">
            <a:extLst>
              <a:ext uri="{FF2B5EF4-FFF2-40B4-BE49-F238E27FC236}">
                <a16:creationId xmlns:a16="http://schemas.microsoft.com/office/drawing/2014/main" id="{4CDABC15-0408-DB31-5C3B-D5DC361235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2987" t="19725" r="34583"/>
          <a:stretch/>
        </p:blipFill>
        <p:spPr>
          <a:xfrm>
            <a:off x="4409439" y="2377440"/>
            <a:ext cx="4023361" cy="4043828"/>
          </a:xfrm>
          <a:prstGeom prst="rect">
            <a:avLst/>
          </a:prstGeom>
        </p:spPr>
      </p:pic>
      <p:pic>
        <p:nvPicPr>
          <p:cNvPr id="23" name="Afbeelding 22">
            <a:extLst>
              <a:ext uri="{FF2B5EF4-FFF2-40B4-BE49-F238E27FC236}">
                <a16:creationId xmlns:a16="http://schemas.microsoft.com/office/drawing/2014/main" id="{A2BCF115-5A85-90F0-1ED3-406A09C787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65310" t="19725"/>
          <a:stretch/>
        </p:blipFill>
        <p:spPr>
          <a:xfrm>
            <a:off x="8422639" y="2377439"/>
            <a:ext cx="3289385" cy="404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1121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8D420D-3C2A-C5E0-E81B-96DD48C1EE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29FCA-C30B-220F-DD7F-134288C30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2753" y="365125"/>
            <a:ext cx="7088650" cy="1325563"/>
          </a:xfrm>
        </p:spPr>
        <p:txBody>
          <a:bodyPr/>
          <a:lstStyle/>
          <a:p>
            <a:r>
              <a:rPr lang="nl-NL" dirty="0"/>
              <a:t>Voorbeelden in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6EC605-5B6B-B647-DB7D-133F26CB5EB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871883"/>
            <a:ext cx="713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DINEngschrift" pitchFamily="2" charset="0"/>
              </a:rPr>
              <a:t>LAYOUT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494DB9E-84F1-0F41-817C-A9F4146283D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3683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EAC4908-49C8-862E-BE77-0D49FF490FB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5864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9EE06F7-EDAC-5741-4440-A55DD05FBBD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8045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8E5B28F-9919-BCF6-609D-7AE9C4AE026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0226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87969CA-2C05-0177-9F73-E47A0E24BE3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2407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E769A8-ED5B-8988-E8DE-3E2049549A2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284510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#000E29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2AF848-A557-F81A-3B71-AAAF3049840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065971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#003399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6A46DBC-7F61-66BB-F761-D657A1B0694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852194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#D9DEF1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8211A0C-5EC7-20C3-1F51-21851154D97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631713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#F5F6FC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265CF5-960A-FF22-C788-4D5A96F657B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1" y="-414363"/>
            <a:ext cx="1113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* eigen kleur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81610A53-7268-AF3F-FAA2-C88D956F630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04814" y="8480661"/>
            <a:ext cx="15844701" cy="2892027"/>
          </a:xfrm>
          <a:custGeom>
            <a:avLst/>
            <a:gdLst>
              <a:gd name="connsiteX0" fmla="*/ 0 w 15844701"/>
              <a:gd name="connsiteY0" fmla="*/ 2511753 h 2892027"/>
              <a:gd name="connsiteX1" fmla="*/ 401380 w 15844701"/>
              <a:gd name="connsiteY1" fmla="*/ 2110373 h 2892027"/>
              <a:gd name="connsiteX2" fmla="*/ 602163 w 15844701"/>
              <a:gd name="connsiteY2" fmla="*/ 1909590 h 2892027"/>
              <a:gd name="connsiteX3" fmla="*/ 702462 w 15844701"/>
              <a:gd name="connsiteY3" fmla="*/ 1809291 h 2892027"/>
              <a:gd name="connsiteX4" fmla="*/ 727489 w 15844701"/>
              <a:gd name="connsiteY4" fmla="*/ 1784264 h 2892027"/>
              <a:gd name="connsiteX5" fmla="*/ 741871 w 15844701"/>
              <a:gd name="connsiteY5" fmla="*/ 1770256 h 2892027"/>
              <a:gd name="connsiteX6" fmla="*/ 757747 w 15844701"/>
              <a:gd name="connsiteY6" fmla="*/ 1755127 h 2892027"/>
              <a:gd name="connsiteX7" fmla="*/ 821064 w 15844701"/>
              <a:gd name="connsiteY7" fmla="*/ 1694612 h 2892027"/>
              <a:gd name="connsiteX8" fmla="*/ 1934244 w 15844701"/>
              <a:gd name="connsiteY8" fmla="*/ 847399 h 2892027"/>
              <a:gd name="connsiteX9" fmla="*/ 3212347 w 15844701"/>
              <a:gd name="connsiteY9" fmla="*/ 278669 h 2892027"/>
              <a:gd name="connsiteX10" fmla="*/ 3380445 w 15844701"/>
              <a:gd name="connsiteY10" fmla="*/ 229173 h 2892027"/>
              <a:gd name="connsiteX11" fmla="*/ 3549476 w 15844701"/>
              <a:gd name="connsiteY11" fmla="*/ 182666 h 2892027"/>
              <a:gd name="connsiteX12" fmla="*/ 3720376 w 15844701"/>
              <a:gd name="connsiteY12" fmla="*/ 143817 h 2892027"/>
              <a:gd name="connsiteX13" fmla="*/ 3891835 w 15844701"/>
              <a:gd name="connsiteY13" fmla="*/ 107956 h 2892027"/>
              <a:gd name="connsiteX14" fmla="*/ 4064602 w 15844701"/>
              <a:gd name="connsiteY14" fmla="*/ 77885 h 2892027"/>
              <a:gd name="connsiteX15" fmla="*/ 4151079 w 15844701"/>
              <a:gd name="connsiteY15" fmla="*/ 63877 h 2892027"/>
              <a:gd name="connsiteX16" fmla="*/ 4238117 w 15844701"/>
              <a:gd name="connsiteY16" fmla="*/ 52857 h 2892027"/>
              <a:gd name="connsiteX17" fmla="*/ 4412191 w 15844701"/>
              <a:gd name="connsiteY17" fmla="*/ 31565 h 2892027"/>
              <a:gd name="connsiteX18" fmla="*/ 4586826 w 15844701"/>
              <a:gd name="connsiteY18" fmla="*/ 17370 h 2892027"/>
              <a:gd name="connsiteX19" fmla="*/ 4674236 w 15844701"/>
              <a:gd name="connsiteY19" fmla="*/ 11020 h 2892027"/>
              <a:gd name="connsiteX20" fmla="*/ 4761648 w 15844701"/>
              <a:gd name="connsiteY20" fmla="*/ 6164 h 2892027"/>
              <a:gd name="connsiteX21" fmla="*/ 4936842 w 15844701"/>
              <a:gd name="connsiteY21" fmla="*/ 1868 h 2892027"/>
              <a:gd name="connsiteX22" fmla="*/ 5024440 w 15844701"/>
              <a:gd name="connsiteY22" fmla="*/ 0 h 2892027"/>
              <a:gd name="connsiteX23" fmla="*/ 5112038 w 15844701"/>
              <a:gd name="connsiteY23" fmla="*/ 1494 h 2892027"/>
              <a:gd name="connsiteX24" fmla="*/ 5287233 w 15844701"/>
              <a:gd name="connsiteY24" fmla="*/ 6164 h 2892027"/>
              <a:gd name="connsiteX25" fmla="*/ 5330938 w 15844701"/>
              <a:gd name="connsiteY25" fmla="*/ 7471 h 2892027"/>
              <a:gd name="connsiteX26" fmla="*/ 5374644 w 15844701"/>
              <a:gd name="connsiteY26" fmla="*/ 10459 h 2892027"/>
              <a:gd name="connsiteX27" fmla="*/ 5462055 w 15844701"/>
              <a:gd name="connsiteY27" fmla="*/ 16810 h 2892027"/>
              <a:gd name="connsiteX28" fmla="*/ 5636876 w 15844701"/>
              <a:gd name="connsiteY28" fmla="*/ 30444 h 2892027"/>
              <a:gd name="connsiteX29" fmla="*/ 5810764 w 15844701"/>
              <a:gd name="connsiteY29" fmla="*/ 51923 h 2892027"/>
              <a:gd name="connsiteX30" fmla="*/ 5984278 w 15844701"/>
              <a:gd name="connsiteY30" fmla="*/ 76391 h 2892027"/>
              <a:gd name="connsiteX31" fmla="*/ 7331488 w 15844701"/>
              <a:gd name="connsiteY31" fmla="*/ 453677 h 2892027"/>
              <a:gd name="connsiteX32" fmla="*/ 8555986 w 15844701"/>
              <a:gd name="connsiteY32" fmla="*/ 1130364 h 2892027"/>
              <a:gd name="connsiteX33" fmla="*/ 8835588 w 15844701"/>
              <a:gd name="connsiteY33" fmla="*/ 1341606 h 2892027"/>
              <a:gd name="connsiteX34" fmla="*/ 8970253 w 15844701"/>
              <a:gd name="connsiteY34" fmla="*/ 1453858 h 2892027"/>
              <a:gd name="connsiteX35" fmla="*/ 9102864 w 15844701"/>
              <a:gd name="connsiteY35" fmla="*/ 1568538 h 2892027"/>
              <a:gd name="connsiteX36" fmla="*/ 9230244 w 15844701"/>
              <a:gd name="connsiteY36" fmla="*/ 1689008 h 2892027"/>
              <a:gd name="connsiteX37" fmla="*/ 9346979 w 15844701"/>
              <a:gd name="connsiteY37" fmla="*/ 1800887 h 2892027"/>
              <a:gd name="connsiteX38" fmla="*/ 9425797 w 15844701"/>
              <a:gd name="connsiteY38" fmla="*/ 1875597 h 2892027"/>
              <a:gd name="connsiteX39" fmla="*/ 9465021 w 15844701"/>
              <a:gd name="connsiteY39" fmla="*/ 1913138 h 2892027"/>
              <a:gd name="connsiteX40" fmla="*/ 9506111 w 15844701"/>
              <a:gd name="connsiteY40" fmla="*/ 1948626 h 2892027"/>
              <a:gd name="connsiteX41" fmla="*/ 10217164 w 15844701"/>
              <a:gd name="connsiteY41" fmla="*/ 2444327 h 2892027"/>
              <a:gd name="connsiteX42" fmla="*/ 11023659 w 15844701"/>
              <a:gd name="connsiteY42" fmla="*/ 2762592 h 2892027"/>
              <a:gd name="connsiteX43" fmla="*/ 11075957 w 15844701"/>
              <a:gd name="connsiteY43" fmla="*/ 2777348 h 2892027"/>
              <a:gd name="connsiteX44" fmla="*/ 11129001 w 15844701"/>
              <a:gd name="connsiteY44" fmla="*/ 2789301 h 2892027"/>
              <a:gd name="connsiteX45" fmla="*/ 11234902 w 15844701"/>
              <a:gd name="connsiteY45" fmla="*/ 2813208 h 2892027"/>
              <a:gd name="connsiteX46" fmla="*/ 11261425 w 15844701"/>
              <a:gd name="connsiteY46" fmla="*/ 2819372 h 2892027"/>
              <a:gd name="connsiteX47" fmla="*/ 11288134 w 15844701"/>
              <a:gd name="connsiteY47" fmla="*/ 2823855 h 2892027"/>
              <a:gd name="connsiteX48" fmla="*/ 11341738 w 15844701"/>
              <a:gd name="connsiteY48" fmla="*/ 2833006 h 2892027"/>
              <a:gd name="connsiteX49" fmla="*/ 11448760 w 15844701"/>
              <a:gd name="connsiteY49" fmla="*/ 2851684 h 2892027"/>
              <a:gd name="connsiteX50" fmla="*/ 11556529 w 15844701"/>
              <a:gd name="connsiteY50" fmla="*/ 2864758 h 2892027"/>
              <a:gd name="connsiteX51" fmla="*/ 11664485 w 15844701"/>
              <a:gd name="connsiteY51" fmla="*/ 2876338 h 2892027"/>
              <a:gd name="connsiteX52" fmla="*/ 11881332 w 15844701"/>
              <a:gd name="connsiteY52" fmla="*/ 2888852 h 2892027"/>
              <a:gd name="connsiteX53" fmla="*/ 11989848 w 15844701"/>
              <a:gd name="connsiteY53" fmla="*/ 2891654 h 2892027"/>
              <a:gd name="connsiteX54" fmla="*/ 12004229 w 15844701"/>
              <a:gd name="connsiteY54" fmla="*/ 2892027 h 2892027"/>
              <a:gd name="connsiteX55" fmla="*/ 12021973 w 15844701"/>
              <a:gd name="connsiteY55" fmla="*/ 2892027 h 2892027"/>
              <a:gd name="connsiteX56" fmla="*/ 12052230 w 15844701"/>
              <a:gd name="connsiteY56" fmla="*/ 2891467 h 2892027"/>
              <a:gd name="connsiteX57" fmla="*/ 12106583 w 15844701"/>
              <a:gd name="connsiteY57" fmla="*/ 2889786 h 2892027"/>
              <a:gd name="connsiteX58" fmla="*/ 12215099 w 15844701"/>
              <a:gd name="connsiteY58" fmla="*/ 2887358 h 2892027"/>
              <a:gd name="connsiteX59" fmla="*/ 12323428 w 15844701"/>
              <a:gd name="connsiteY59" fmla="*/ 2879140 h 2892027"/>
              <a:gd name="connsiteX60" fmla="*/ 12377594 w 15844701"/>
              <a:gd name="connsiteY60" fmla="*/ 2875218 h 2892027"/>
              <a:gd name="connsiteX61" fmla="*/ 12404675 w 15844701"/>
              <a:gd name="connsiteY61" fmla="*/ 2873350 h 2892027"/>
              <a:gd name="connsiteX62" fmla="*/ 12431571 w 15844701"/>
              <a:gd name="connsiteY62" fmla="*/ 2869988 h 2892027"/>
              <a:gd name="connsiteX63" fmla="*/ 12539340 w 15844701"/>
              <a:gd name="connsiteY63" fmla="*/ 2856353 h 2892027"/>
              <a:gd name="connsiteX64" fmla="*/ 12593319 w 15844701"/>
              <a:gd name="connsiteY64" fmla="*/ 2849816 h 2892027"/>
              <a:gd name="connsiteX65" fmla="*/ 12646736 w 15844701"/>
              <a:gd name="connsiteY65" fmla="*/ 2840104 h 2892027"/>
              <a:gd name="connsiteX66" fmla="*/ 12753758 w 15844701"/>
              <a:gd name="connsiteY66" fmla="*/ 2821613 h 2892027"/>
              <a:gd name="connsiteX67" fmla="*/ 12806803 w 15844701"/>
              <a:gd name="connsiteY67" fmla="*/ 2810407 h 2892027"/>
              <a:gd name="connsiteX68" fmla="*/ 12859660 w 15844701"/>
              <a:gd name="connsiteY68" fmla="*/ 2798266 h 2892027"/>
              <a:gd name="connsiteX69" fmla="*/ 12965562 w 15844701"/>
              <a:gd name="connsiteY69" fmla="*/ 2773799 h 2892027"/>
              <a:gd name="connsiteX70" fmla="*/ 13070155 w 15844701"/>
              <a:gd name="connsiteY70" fmla="*/ 2744475 h 2892027"/>
              <a:gd name="connsiteX71" fmla="*/ 13122453 w 15844701"/>
              <a:gd name="connsiteY71" fmla="*/ 2730093 h 2892027"/>
              <a:gd name="connsiteX72" fmla="*/ 13174002 w 15844701"/>
              <a:gd name="connsiteY72" fmla="*/ 2713097 h 2892027"/>
              <a:gd name="connsiteX73" fmla="*/ 13277103 w 15844701"/>
              <a:gd name="connsiteY73" fmla="*/ 2679104 h 2892027"/>
              <a:gd name="connsiteX74" fmla="*/ 13302878 w 15844701"/>
              <a:gd name="connsiteY74" fmla="*/ 2670699 h 2892027"/>
              <a:gd name="connsiteX75" fmla="*/ 13328092 w 15844701"/>
              <a:gd name="connsiteY75" fmla="*/ 2660800 h 2892027"/>
              <a:gd name="connsiteX76" fmla="*/ 13378708 w 15844701"/>
              <a:gd name="connsiteY76" fmla="*/ 2641002 h 2892027"/>
              <a:gd name="connsiteX77" fmla="*/ 13479940 w 15844701"/>
              <a:gd name="connsiteY77" fmla="*/ 2601779 h 2892027"/>
              <a:gd name="connsiteX78" fmla="*/ 13579118 w 15844701"/>
              <a:gd name="connsiteY78" fmla="*/ 2557513 h 2892027"/>
              <a:gd name="connsiteX79" fmla="*/ 13774672 w 15844701"/>
              <a:gd name="connsiteY79" fmla="*/ 2463005 h 2892027"/>
              <a:gd name="connsiteX80" fmla="*/ 13869927 w 15844701"/>
              <a:gd name="connsiteY80" fmla="*/ 2410895 h 2892027"/>
              <a:gd name="connsiteX81" fmla="*/ 13964622 w 15844701"/>
              <a:gd name="connsiteY81" fmla="*/ 2357664 h 2892027"/>
              <a:gd name="connsiteX82" fmla="*/ 14056329 w 15844701"/>
              <a:gd name="connsiteY82" fmla="*/ 2299390 h 2892027"/>
              <a:gd name="connsiteX83" fmla="*/ 14147289 w 15844701"/>
              <a:gd name="connsiteY83" fmla="*/ 2240182 h 2892027"/>
              <a:gd name="connsiteX84" fmla="*/ 14236007 w 15844701"/>
              <a:gd name="connsiteY84" fmla="*/ 2177612 h 2892027"/>
              <a:gd name="connsiteX85" fmla="*/ 14280273 w 15844701"/>
              <a:gd name="connsiteY85" fmla="*/ 2146047 h 2892027"/>
              <a:gd name="connsiteX86" fmla="*/ 14323044 w 15844701"/>
              <a:gd name="connsiteY86" fmla="*/ 2112428 h 2892027"/>
              <a:gd name="connsiteX87" fmla="*/ 14408774 w 15844701"/>
              <a:gd name="connsiteY87" fmla="*/ 2045936 h 2892027"/>
              <a:gd name="connsiteX88" fmla="*/ 14491141 w 15844701"/>
              <a:gd name="connsiteY88" fmla="*/ 1975335 h 2892027"/>
              <a:gd name="connsiteX89" fmla="*/ 14532419 w 15844701"/>
              <a:gd name="connsiteY89" fmla="*/ 1940034 h 2892027"/>
              <a:gd name="connsiteX90" fmla="*/ 14572949 w 15844701"/>
              <a:gd name="connsiteY90" fmla="*/ 1903987 h 2892027"/>
              <a:gd name="connsiteX91" fmla="*/ 14651582 w 15844701"/>
              <a:gd name="connsiteY91" fmla="*/ 1828903 h 2892027"/>
              <a:gd name="connsiteX92" fmla="*/ 14691178 w 15844701"/>
              <a:gd name="connsiteY92" fmla="*/ 1791735 h 2892027"/>
              <a:gd name="connsiteX93" fmla="*/ 14740673 w 15844701"/>
              <a:gd name="connsiteY93" fmla="*/ 1742426 h 2892027"/>
              <a:gd name="connsiteX94" fmla="*/ 14840971 w 15844701"/>
              <a:gd name="connsiteY94" fmla="*/ 1642128 h 2892027"/>
              <a:gd name="connsiteX95" fmla="*/ 15041754 w 15844701"/>
              <a:gd name="connsiteY95" fmla="*/ 1441344 h 2892027"/>
              <a:gd name="connsiteX96" fmla="*/ 15844702 w 15844701"/>
              <a:gd name="connsiteY96" fmla="*/ 638398 h 289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844701" h="2892027">
                <a:moveTo>
                  <a:pt x="0" y="2511753"/>
                </a:moveTo>
                <a:lnTo>
                  <a:pt x="401380" y="2110373"/>
                </a:lnTo>
                <a:lnTo>
                  <a:pt x="602163" y="1909590"/>
                </a:lnTo>
                <a:lnTo>
                  <a:pt x="702462" y="1809291"/>
                </a:lnTo>
                <a:lnTo>
                  <a:pt x="727489" y="1784264"/>
                </a:lnTo>
                <a:lnTo>
                  <a:pt x="741871" y="1770256"/>
                </a:lnTo>
                <a:lnTo>
                  <a:pt x="757747" y="1755127"/>
                </a:lnTo>
                <a:lnTo>
                  <a:pt x="821064" y="1694612"/>
                </a:lnTo>
                <a:cubicBezTo>
                  <a:pt x="1158380" y="1371490"/>
                  <a:pt x="1531744" y="1084977"/>
                  <a:pt x="1934244" y="847399"/>
                </a:cubicBezTo>
                <a:cubicBezTo>
                  <a:pt x="2336932" y="610381"/>
                  <a:pt x="2766701" y="419124"/>
                  <a:pt x="3212347" y="278669"/>
                </a:cubicBezTo>
                <a:cubicBezTo>
                  <a:pt x="3267632" y="259431"/>
                  <a:pt x="3324225" y="245236"/>
                  <a:pt x="3380445" y="229173"/>
                </a:cubicBezTo>
                <a:lnTo>
                  <a:pt x="3549476" y="182666"/>
                </a:lnTo>
                <a:lnTo>
                  <a:pt x="3720376" y="143817"/>
                </a:lnTo>
                <a:cubicBezTo>
                  <a:pt x="3777529" y="131490"/>
                  <a:pt x="3834122" y="117108"/>
                  <a:pt x="3891835" y="107956"/>
                </a:cubicBezTo>
                <a:lnTo>
                  <a:pt x="4064602" y="77885"/>
                </a:lnTo>
                <a:cubicBezTo>
                  <a:pt x="4093366" y="73216"/>
                  <a:pt x="4122129" y="67426"/>
                  <a:pt x="4151079" y="63877"/>
                </a:cubicBezTo>
                <a:lnTo>
                  <a:pt x="4238117" y="52857"/>
                </a:lnTo>
                <a:lnTo>
                  <a:pt x="4412191" y="31565"/>
                </a:lnTo>
                <a:cubicBezTo>
                  <a:pt x="4470278" y="25215"/>
                  <a:pt x="4528552" y="22039"/>
                  <a:pt x="4586826" y="17370"/>
                </a:cubicBezTo>
                <a:lnTo>
                  <a:pt x="4674236" y="11020"/>
                </a:lnTo>
                <a:cubicBezTo>
                  <a:pt x="4703373" y="9152"/>
                  <a:pt x="4732510" y="6350"/>
                  <a:pt x="4761648" y="6164"/>
                </a:cubicBezTo>
                <a:lnTo>
                  <a:pt x="4936842" y="1868"/>
                </a:lnTo>
                <a:lnTo>
                  <a:pt x="5024440" y="0"/>
                </a:lnTo>
                <a:cubicBezTo>
                  <a:pt x="5053577" y="0"/>
                  <a:pt x="5082901" y="1121"/>
                  <a:pt x="5112038" y="1494"/>
                </a:cubicBezTo>
                <a:lnTo>
                  <a:pt x="5287233" y="6164"/>
                </a:lnTo>
                <a:lnTo>
                  <a:pt x="5330938" y="7471"/>
                </a:lnTo>
                <a:cubicBezTo>
                  <a:pt x="5345507" y="8218"/>
                  <a:pt x="5360075" y="9526"/>
                  <a:pt x="5374644" y="10459"/>
                </a:cubicBezTo>
                <a:lnTo>
                  <a:pt x="5462055" y="16810"/>
                </a:lnTo>
                <a:lnTo>
                  <a:pt x="5636876" y="30444"/>
                </a:lnTo>
                <a:lnTo>
                  <a:pt x="5810764" y="51923"/>
                </a:lnTo>
                <a:cubicBezTo>
                  <a:pt x="5868664" y="59581"/>
                  <a:pt x="5926938" y="65558"/>
                  <a:pt x="5984278" y="76391"/>
                </a:cubicBezTo>
                <a:cubicBezTo>
                  <a:pt x="6445799" y="150728"/>
                  <a:pt x="6898542" y="277735"/>
                  <a:pt x="7331488" y="453677"/>
                </a:cubicBezTo>
                <a:cubicBezTo>
                  <a:pt x="7764246" y="630366"/>
                  <a:pt x="8174965" y="859540"/>
                  <a:pt x="8555986" y="1130364"/>
                </a:cubicBezTo>
                <a:cubicBezTo>
                  <a:pt x="8652735" y="1195922"/>
                  <a:pt x="8743134" y="1270258"/>
                  <a:pt x="8835588" y="1341606"/>
                </a:cubicBezTo>
                <a:cubicBezTo>
                  <a:pt x="8882282" y="1376907"/>
                  <a:pt x="8925613" y="1415943"/>
                  <a:pt x="8970253" y="1453858"/>
                </a:cubicBezTo>
                <a:lnTo>
                  <a:pt x="9102864" y="1568538"/>
                </a:lnTo>
                <a:lnTo>
                  <a:pt x="9230244" y="1689008"/>
                </a:lnTo>
                <a:lnTo>
                  <a:pt x="9346979" y="1800887"/>
                </a:lnTo>
                <a:lnTo>
                  <a:pt x="9425797" y="1875597"/>
                </a:lnTo>
                <a:lnTo>
                  <a:pt x="9465021" y="1913138"/>
                </a:lnTo>
                <a:cubicBezTo>
                  <a:pt x="9478281" y="1925466"/>
                  <a:pt x="9492476" y="1936859"/>
                  <a:pt x="9506111" y="1948626"/>
                </a:cubicBezTo>
                <a:cubicBezTo>
                  <a:pt x="9723517" y="2139884"/>
                  <a:pt x="9962589" y="2306300"/>
                  <a:pt x="10217164" y="2444327"/>
                </a:cubicBezTo>
                <a:cubicBezTo>
                  <a:pt x="10472672" y="2581047"/>
                  <a:pt x="10744057" y="2686948"/>
                  <a:pt x="11023659" y="2762592"/>
                </a:cubicBezTo>
                <a:lnTo>
                  <a:pt x="11075957" y="2777348"/>
                </a:lnTo>
                <a:cubicBezTo>
                  <a:pt x="11093514" y="2781830"/>
                  <a:pt x="11111257" y="2785192"/>
                  <a:pt x="11129001" y="2789301"/>
                </a:cubicBezTo>
                <a:lnTo>
                  <a:pt x="11234902" y="2813208"/>
                </a:lnTo>
                <a:lnTo>
                  <a:pt x="11261425" y="2819372"/>
                </a:lnTo>
                <a:lnTo>
                  <a:pt x="11288134" y="2823855"/>
                </a:lnTo>
                <a:lnTo>
                  <a:pt x="11341738" y="2833006"/>
                </a:lnTo>
                <a:lnTo>
                  <a:pt x="11448760" y="2851684"/>
                </a:lnTo>
                <a:lnTo>
                  <a:pt x="11556529" y="2864758"/>
                </a:lnTo>
                <a:cubicBezTo>
                  <a:pt x="11592390" y="2869054"/>
                  <a:pt x="11628252" y="2874844"/>
                  <a:pt x="11664485" y="2876338"/>
                </a:cubicBezTo>
                <a:cubicBezTo>
                  <a:pt x="11736768" y="2880448"/>
                  <a:pt x="11808676" y="2889413"/>
                  <a:pt x="11881332" y="2888852"/>
                </a:cubicBezTo>
                <a:lnTo>
                  <a:pt x="11989848" y="2891654"/>
                </a:lnTo>
                <a:cubicBezTo>
                  <a:pt x="11994704" y="2891654"/>
                  <a:pt x="11998066" y="2892027"/>
                  <a:pt x="12004229" y="2892027"/>
                </a:cubicBezTo>
                <a:lnTo>
                  <a:pt x="12021973" y="2892027"/>
                </a:lnTo>
                <a:cubicBezTo>
                  <a:pt x="12035047" y="2892027"/>
                  <a:pt x="12043079" y="2891654"/>
                  <a:pt x="12052230" y="2891467"/>
                </a:cubicBezTo>
                <a:lnTo>
                  <a:pt x="12106583" y="2889786"/>
                </a:lnTo>
                <a:lnTo>
                  <a:pt x="12215099" y="2887358"/>
                </a:lnTo>
                <a:cubicBezTo>
                  <a:pt x="12251146" y="2885117"/>
                  <a:pt x="12287194" y="2881755"/>
                  <a:pt x="12323428" y="2879140"/>
                </a:cubicBezTo>
                <a:lnTo>
                  <a:pt x="12377594" y="2875218"/>
                </a:lnTo>
                <a:lnTo>
                  <a:pt x="12404675" y="2873350"/>
                </a:lnTo>
                <a:lnTo>
                  <a:pt x="12431571" y="2869988"/>
                </a:lnTo>
                <a:lnTo>
                  <a:pt x="12539340" y="2856353"/>
                </a:lnTo>
                <a:lnTo>
                  <a:pt x="12593319" y="2849816"/>
                </a:lnTo>
                <a:lnTo>
                  <a:pt x="12646736" y="2840104"/>
                </a:lnTo>
                <a:lnTo>
                  <a:pt x="12753758" y="2821613"/>
                </a:lnTo>
                <a:cubicBezTo>
                  <a:pt x="12771689" y="2819185"/>
                  <a:pt x="12789246" y="2814516"/>
                  <a:pt x="12806803" y="2810407"/>
                </a:cubicBezTo>
                <a:lnTo>
                  <a:pt x="12859660" y="2798266"/>
                </a:lnTo>
                <a:cubicBezTo>
                  <a:pt x="12894774" y="2789861"/>
                  <a:pt x="12930448" y="2783324"/>
                  <a:pt x="12965562" y="2773799"/>
                </a:cubicBezTo>
                <a:lnTo>
                  <a:pt x="13070155" y="2744475"/>
                </a:lnTo>
                <a:lnTo>
                  <a:pt x="13122453" y="2730093"/>
                </a:lnTo>
                <a:cubicBezTo>
                  <a:pt x="13139823" y="2725050"/>
                  <a:pt x="13156819" y="2718700"/>
                  <a:pt x="13174002" y="2713097"/>
                </a:cubicBezTo>
                <a:lnTo>
                  <a:pt x="13277103" y="2679104"/>
                </a:lnTo>
                <a:lnTo>
                  <a:pt x="13302878" y="2670699"/>
                </a:lnTo>
                <a:lnTo>
                  <a:pt x="13328092" y="2660800"/>
                </a:lnTo>
                <a:lnTo>
                  <a:pt x="13378708" y="2641002"/>
                </a:lnTo>
                <a:cubicBezTo>
                  <a:pt x="13412328" y="2627741"/>
                  <a:pt x="13446508" y="2615413"/>
                  <a:pt x="13479940" y="2601779"/>
                </a:cubicBezTo>
                <a:lnTo>
                  <a:pt x="13579118" y="2557513"/>
                </a:lnTo>
                <a:cubicBezTo>
                  <a:pt x="13646357" y="2530244"/>
                  <a:pt x="13709488" y="2494570"/>
                  <a:pt x="13774672" y="2463005"/>
                </a:cubicBezTo>
                <a:cubicBezTo>
                  <a:pt x="13807545" y="2447876"/>
                  <a:pt x="13838362" y="2428451"/>
                  <a:pt x="13869927" y="2410895"/>
                </a:cubicBezTo>
                <a:lnTo>
                  <a:pt x="13964622" y="2357664"/>
                </a:lnTo>
                <a:lnTo>
                  <a:pt x="14056329" y="2299390"/>
                </a:lnTo>
                <a:cubicBezTo>
                  <a:pt x="14086587" y="2279592"/>
                  <a:pt x="14118338" y="2262035"/>
                  <a:pt x="14147289" y="2240182"/>
                </a:cubicBezTo>
                <a:lnTo>
                  <a:pt x="14236007" y="2177612"/>
                </a:lnTo>
                <a:cubicBezTo>
                  <a:pt x="14250762" y="2166966"/>
                  <a:pt x="14266078" y="2157441"/>
                  <a:pt x="14280273" y="2146047"/>
                </a:cubicBezTo>
                <a:lnTo>
                  <a:pt x="14323044" y="2112428"/>
                </a:lnTo>
                <a:lnTo>
                  <a:pt x="14408774" y="2045936"/>
                </a:lnTo>
                <a:cubicBezTo>
                  <a:pt x="14436976" y="2023149"/>
                  <a:pt x="14463686" y="1998682"/>
                  <a:pt x="14491141" y="1975335"/>
                </a:cubicBezTo>
                <a:lnTo>
                  <a:pt x="14532419" y="1940034"/>
                </a:lnTo>
                <a:cubicBezTo>
                  <a:pt x="14546240" y="1928267"/>
                  <a:pt x="14560248" y="1916874"/>
                  <a:pt x="14572949" y="1903987"/>
                </a:cubicBezTo>
                <a:lnTo>
                  <a:pt x="14651582" y="1828903"/>
                </a:lnTo>
                <a:lnTo>
                  <a:pt x="14691178" y="1791735"/>
                </a:lnTo>
                <a:lnTo>
                  <a:pt x="14740673" y="1742426"/>
                </a:lnTo>
                <a:lnTo>
                  <a:pt x="14840971" y="1642128"/>
                </a:lnTo>
                <a:lnTo>
                  <a:pt x="15041754" y="1441344"/>
                </a:lnTo>
                <a:lnTo>
                  <a:pt x="15844702" y="638398"/>
                </a:lnTo>
              </a:path>
            </a:pathLst>
          </a:custGeom>
          <a:noFill/>
          <a:ln w="889000" cap="flat">
            <a:solidFill>
              <a:srgbClr val="003399"/>
            </a:solidFill>
            <a:prstDash val="solid"/>
            <a:miter/>
          </a:ln>
        </p:spPr>
        <p:txBody>
          <a:bodyPr rtlCol="0" anchor="ctr"/>
          <a:lstStyle/>
          <a:p>
            <a:endParaRPr lang="nl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6E20CD-B297-C6C4-D8C0-A316F1EDB5C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510523"/>
            <a:ext cx="696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Kopje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1D14DF4-EE9C-B2DF-CF5C-2B6AD72CB57A}"/>
              </a:ext>
            </a:extLst>
          </p:cNvPr>
          <p:cNvSpPr txBox="1"/>
          <p:nvPr/>
        </p:nvSpPr>
        <p:spPr>
          <a:xfrm>
            <a:off x="149357" y="501660"/>
            <a:ext cx="1391343" cy="1131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nl-NL" b="1" dirty="0">
                <a:solidFill>
                  <a:schemeClr val="accent1"/>
                </a:solidFill>
              </a:rPr>
              <a:t>Voorbeelden</a:t>
            </a:r>
          </a:p>
          <a:p>
            <a:pPr>
              <a:lnSpc>
                <a:spcPct val="200000"/>
              </a:lnSpc>
            </a:pPr>
            <a:r>
              <a:rPr lang="nl-NL" dirty="0"/>
              <a:t>Oefenen!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A39FA8D-7091-1C50-70D0-B2F5D6E0D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6</a:t>
            </a:fld>
            <a:endParaRPr lang="nl-NL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5C13C2C-FC7B-4FE5-D765-87C779E006D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8633116" y="7531687"/>
            <a:ext cx="20026035" cy="2930503"/>
          </a:xfrm>
          <a:custGeom>
            <a:avLst/>
            <a:gdLst>
              <a:gd name="connsiteX0" fmla="*/ 0 w 15844514"/>
              <a:gd name="connsiteY0" fmla="*/ 1873916 h 2930503"/>
              <a:gd name="connsiteX1" fmla="*/ 401380 w 15844514"/>
              <a:gd name="connsiteY1" fmla="*/ 1472536 h 2930503"/>
              <a:gd name="connsiteX2" fmla="*/ 602163 w 15844514"/>
              <a:gd name="connsiteY2" fmla="*/ 1271752 h 2930503"/>
              <a:gd name="connsiteX3" fmla="*/ 702462 w 15844514"/>
              <a:gd name="connsiteY3" fmla="*/ 1171454 h 2930503"/>
              <a:gd name="connsiteX4" fmla="*/ 727489 w 15844514"/>
              <a:gd name="connsiteY4" fmla="*/ 1146426 h 2930503"/>
              <a:gd name="connsiteX5" fmla="*/ 738509 w 15844514"/>
              <a:gd name="connsiteY5" fmla="*/ 1135780 h 2930503"/>
              <a:gd name="connsiteX6" fmla="*/ 748408 w 15844514"/>
              <a:gd name="connsiteY6" fmla="*/ 1126441 h 2930503"/>
              <a:gd name="connsiteX7" fmla="*/ 787818 w 15844514"/>
              <a:gd name="connsiteY7" fmla="*/ 1089086 h 2930503"/>
              <a:gd name="connsiteX8" fmla="*/ 1477392 w 15844514"/>
              <a:gd name="connsiteY8" fmla="*/ 563874 h 2930503"/>
              <a:gd name="connsiteX9" fmla="*/ 2269506 w 15844514"/>
              <a:gd name="connsiteY9" fmla="*/ 211430 h 2930503"/>
              <a:gd name="connsiteX10" fmla="*/ 2373726 w 15844514"/>
              <a:gd name="connsiteY10" fmla="*/ 180985 h 2930503"/>
              <a:gd name="connsiteX11" fmla="*/ 2478320 w 15844514"/>
              <a:gd name="connsiteY11" fmla="*/ 151661 h 2930503"/>
              <a:gd name="connsiteX12" fmla="*/ 2584409 w 15844514"/>
              <a:gd name="connsiteY12" fmla="*/ 128128 h 2930503"/>
              <a:gd name="connsiteX13" fmla="*/ 2690684 w 15844514"/>
              <a:gd name="connsiteY13" fmla="*/ 105715 h 2930503"/>
              <a:gd name="connsiteX14" fmla="*/ 2797706 w 15844514"/>
              <a:gd name="connsiteY14" fmla="*/ 87224 h 2930503"/>
              <a:gd name="connsiteX15" fmla="*/ 2851310 w 15844514"/>
              <a:gd name="connsiteY15" fmla="*/ 78259 h 2930503"/>
              <a:gd name="connsiteX16" fmla="*/ 2905289 w 15844514"/>
              <a:gd name="connsiteY16" fmla="*/ 71909 h 2930503"/>
              <a:gd name="connsiteX17" fmla="*/ 3013058 w 15844514"/>
              <a:gd name="connsiteY17" fmla="*/ 58461 h 2930503"/>
              <a:gd name="connsiteX18" fmla="*/ 3121388 w 15844514"/>
              <a:gd name="connsiteY18" fmla="*/ 50056 h 2930503"/>
              <a:gd name="connsiteX19" fmla="*/ 3175552 w 15844514"/>
              <a:gd name="connsiteY19" fmla="*/ 45947 h 2930503"/>
              <a:gd name="connsiteX20" fmla="*/ 3229717 w 15844514"/>
              <a:gd name="connsiteY20" fmla="*/ 42771 h 2930503"/>
              <a:gd name="connsiteX21" fmla="*/ 3338233 w 15844514"/>
              <a:gd name="connsiteY21" fmla="*/ 40344 h 2930503"/>
              <a:gd name="connsiteX22" fmla="*/ 3392585 w 15844514"/>
              <a:gd name="connsiteY22" fmla="*/ 38849 h 2930503"/>
              <a:gd name="connsiteX23" fmla="*/ 3446937 w 15844514"/>
              <a:gd name="connsiteY23" fmla="*/ 40157 h 2930503"/>
              <a:gd name="connsiteX24" fmla="*/ 3555453 w 15844514"/>
              <a:gd name="connsiteY24" fmla="*/ 42771 h 2930503"/>
              <a:gd name="connsiteX25" fmla="*/ 3582536 w 15844514"/>
              <a:gd name="connsiteY25" fmla="*/ 43332 h 2930503"/>
              <a:gd name="connsiteX26" fmla="*/ 3609618 w 15844514"/>
              <a:gd name="connsiteY26" fmla="*/ 45387 h 2930503"/>
              <a:gd name="connsiteX27" fmla="*/ 3663782 w 15844514"/>
              <a:gd name="connsiteY27" fmla="*/ 49682 h 2930503"/>
              <a:gd name="connsiteX28" fmla="*/ 3772112 w 15844514"/>
              <a:gd name="connsiteY28" fmla="*/ 57527 h 2930503"/>
              <a:gd name="connsiteX29" fmla="*/ 3879881 w 15844514"/>
              <a:gd name="connsiteY29" fmla="*/ 71348 h 2930503"/>
              <a:gd name="connsiteX30" fmla="*/ 3987464 w 15844514"/>
              <a:gd name="connsiteY30" fmla="*/ 86290 h 2930503"/>
              <a:gd name="connsiteX31" fmla="*/ 4822349 w 15844514"/>
              <a:gd name="connsiteY31" fmla="*/ 319946 h 2930503"/>
              <a:gd name="connsiteX32" fmla="*/ 5580844 w 15844514"/>
              <a:gd name="connsiteY32" fmla="*/ 739443 h 2930503"/>
              <a:gd name="connsiteX33" fmla="*/ 5754171 w 15844514"/>
              <a:gd name="connsiteY33" fmla="*/ 870186 h 2930503"/>
              <a:gd name="connsiteX34" fmla="*/ 5837473 w 15844514"/>
              <a:gd name="connsiteY34" fmla="*/ 939853 h 2930503"/>
              <a:gd name="connsiteX35" fmla="*/ 5920027 w 15844514"/>
              <a:gd name="connsiteY35" fmla="*/ 1010454 h 2930503"/>
              <a:gd name="connsiteX36" fmla="*/ 6087005 w 15844514"/>
              <a:gd name="connsiteY36" fmla="*/ 1169773 h 2930503"/>
              <a:gd name="connsiteX37" fmla="*/ 6213824 w 15844514"/>
              <a:gd name="connsiteY37" fmla="*/ 1290804 h 2930503"/>
              <a:gd name="connsiteX38" fmla="*/ 6277515 w 15844514"/>
              <a:gd name="connsiteY38" fmla="*/ 1350945 h 2930503"/>
              <a:gd name="connsiteX39" fmla="*/ 6343447 w 15844514"/>
              <a:gd name="connsiteY39" fmla="*/ 1408659 h 2930503"/>
              <a:gd name="connsiteX40" fmla="*/ 7491367 w 15844514"/>
              <a:gd name="connsiteY40" fmla="*/ 2208430 h 2930503"/>
              <a:gd name="connsiteX41" fmla="*/ 8792443 w 15844514"/>
              <a:gd name="connsiteY41" fmla="*/ 2722435 h 2930503"/>
              <a:gd name="connsiteX42" fmla="*/ 8877052 w 15844514"/>
              <a:gd name="connsiteY42" fmla="*/ 2745596 h 2930503"/>
              <a:gd name="connsiteX43" fmla="*/ 8962409 w 15844514"/>
              <a:gd name="connsiteY43" fmla="*/ 2765581 h 2930503"/>
              <a:gd name="connsiteX44" fmla="*/ 9133494 w 15844514"/>
              <a:gd name="connsiteY44" fmla="*/ 2803870 h 2930503"/>
              <a:gd name="connsiteX45" fmla="*/ 9176266 w 15844514"/>
              <a:gd name="connsiteY45" fmla="*/ 2813395 h 2930503"/>
              <a:gd name="connsiteX46" fmla="*/ 9219412 w 15844514"/>
              <a:gd name="connsiteY46" fmla="*/ 2821053 h 2930503"/>
              <a:gd name="connsiteX47" fmla="*/ 9305702 w 15844514"/>
              <a:gd name="connsiteY47" fmla="*/ 2836182 h 2930503"/>
              <a:gd name="connsiteX48" fmla="*/ 9478469 w 15844514"/>
              <a:gd name="connsiteY48" fmla="*/ 2865505 h 2930503"/>
              <a:gd name="connsiteX49" fmla="*/ 9652357 w 15844514"/>
              <a:gd name="connsiteY49" fmla="*/ 2887358 h 2930503"/>
              <a:gd name="connsiteX50" fmla="*/ 9826617 w 15844514"/>
              <a:gd name="connsiteY50" fmla="*/ 2905849 h 2930503"/>
              <a:gd name="connsiteX51" fmla="*/ 10176448 w 15844514"/>
              <a:gd name="connsiteY51" fmla="*/ 2926207 h 2930503"/>
              <a:gd name="connsiteX52" fmla="*/ 10351643 w 15844514"/>
              <a:gd name="connsiteY52" fmla="*/ 2930129 h 2930503"/>
              <a:gd name="connsiteX53" fmla="*/ 10372749 w 15844514"/>
              <a:gd name="connsiteY53" fmla="*/ 2930503 h 2930503"/>
              <a:gd name="connsiteX54" fmla="*/ 10390491 w 15844514"/>
              <a:gd name="connsiteY54" fmla="*/ 2930503 h 2930503"/>
              <a:gd name="connsiteX55" fmla="*/ 10431208 w 15844514"/>
              <a:gd name="connsiteY55" fmla="*/ 2929943 h 2930503"/>
              <a:gd name="connsiteX56" fmla="*/ 10518806 w 15844514"/>
              <a:gd name="connsiteY56" fmla="*/ 2927888 h 2930503"/>
              <a:gd name="connsiteX57" fmla="*/ 10694001 w 15844514"/>
              <a:gd name="connsiteY57" fmla="*/ 2923032 h 2930503"/>
              <a:gd name="connsiteX58" fmla="*/ 10868824 w 15844514"/>
              <a:gd name="connsiteY58" fmla="*/ 2910705 h 2930503"/>
              <a:gd name="connsiteX59" fmla="*/ 10956234 w 15844514"/>
              <a:gd name="connsiteY59" fmla="*/ 2903981 h 2930503"/>
              <a:gd name="connsiteX60" fmla="*/ 10999939 w 15844514"/>
              <a:gd name="connsiteY60" fmla="*/ 2900432 h 2930503"/>
              <a:gd name="connsiteX61" fmla="*/ 11043458 w 15844514"/>
              <a:gd name="connsiteY61" fmla="*/ 2895390 h 2930503"/>
              <a:gd name="connsiteX62" fmla="*/ 11217346 w 15844514"/>
              <a:gd name="connsiteY62" fmla="*/ 2873724 h 2930503"/>
              <a:gd name="connsiteX63" fmla="*/ 11304197 w 15844514"/>
              <a:gd name="connsiteY63" fmla="*/ 2862330 h 2930503"/>
              <a:gd name="connsiteX64" fmla="*/ 11390487 w 15844514"/>
              <a:gd name="connsiteY64" fmla="*/ 2847388 h 2930503"/>
              <a:gd name="connsiteX65" fmla="*/ 11563067 w 15844514"/>
              <a:gd name="connsiteY65" fmla="*/ 2816944 h 2930503"/>
              <a:gd name="connsiteX66" fmla="*/ 11648796 w 15844514"/>
              <a:gd name="connsiteY66" fmla="*/ 2799200 h 2930503"/>
              <a:gd name="connsiteX67" fmla="*/ 11734339 w 15844514"/>
              <a:gd name="connsiteY67" fmla="*/ 2779963 h 2930503"/>
              <a:gd name="connsiteX68" fmla="*/ 11905052 w 15844514"/>
              <a:gd name="connsiteY68" fmla="*/ 2739992 h 2930503"/>
              <a:gd name="connsiteX69" fmla="*/ 12073896 w 15844514"/>
              <a:gd name="connsiteY69" fmla="*/ 2693299 h 2930503"/>
              <a:gd name="connsiteX70" fmla="*/ 12158319 w 15844514"/>
              <a:gd name="connsiteY70" fmla="*/ 2669578 h 2930503"/>
              <a:gd name="connsiteX71" fmla="*/ 12241621 w 15844514"/>
              <a:gd name="connsiteY71" fmla="*/ 2642683 h 2930503"/>
              <a:gd name="connsiteX72" fmla="*/ 12408038 w 15844514"/>
              <a:gd name="connsiteY72" fmla="*/ 2587397 h 2930503"/>
              <a:gd name="connsiteX73" fmla="*/ 12449501 w 15844514"/>
              <a:gd name="connsiteY73" fmla="*/ 2573389 h 2930503"/>
              <a:gd name="connsiteX74" fmla="*/ 12490405 w 15844514"/>
              <a:gd name="connsiteY74" fmla="*/ 2557700 h 2930503"/>
              <a:gd name="connsiteX75" fmla="*/ 12572213 w 15844514"/>
              <a:gd name="connsiteY75" fmla="*/ 2526322 h 2930503"/>
              <a:gd name="connsiteX76" fmla="*/ 12735455 w 15844514"/>
              <a:gd name="connsiteY76" fmla="*/ 2462445 h 2930503"/>
              <a:gd name="connsiteX77" fmla="*/ 12895707 w 15844514"/>
              <a:gd name="connsiteY77" fmla="*/ 2391657 h 2930503"/>
              <a:gd name="connsiteX78" fmla="*/ 13210984 w 15844514"/>
              <a:gd name="connsiteY78" fmla="*/ 2238875 h 2930503"/>
              <a:gd name="connsiteX79" fmla="*/ 13364887 w 15844514"/>
              <a:gd name="connsiteY79" fmla="*/ 2155012 h 2930503"/>
              <a:gd name="connsiteX80" fmla="*/ 13517296 w 15844514"/>
              <a:gd name="connsiteY80" fmla="*/ 2068349 h 2930503"/>
              <a:gd name="connsiteX81" fmla="*/ 13665595 w 15844514"/>
              <a:gd name="connsiteY81" fmla="*/ 1974961 h 2930503"/>
              <a:gd name="connsiteX82" fmla="*/ 13812213 w 15844514"/>
              <a:gd name="connsiteY82" fmla="*/ 1878959 h 2930503"/>
              <a:gd name="connsiteX83" fmla="*/ 13955657 w 15844514"/>
              <a:gd name="connsiteY83" fmla="*/ 1778100 h 2930503"/>
              <a:gd name="connsiteX84" fmla="*/ 14026818 w 15844514"/>
              <a:gd name="connsiteY84" fmla="*/ 1726924 h 2930503"/>
              <a:gd name="connsiteX85" fmla="*/ 14096112 w 15844514"/>
              <a:gd name="connsiteY85" fmla="*/ 1673319 h 2930503"/>
              <a:gd name="connsiteX86" fmla="*/ 14234139 w 15844514"/>
              <a:gd name="connsiteY86" fmla="*/ 1565363 h 2930503"/>
              <a:gd name="connsiteX87" fmla="*/ 14367683 w 15844514"/>
              <a:gd name="connsiteY87" fmla="*/ 1451804 h 2930503"/>
              <a:gd name="connsiteX88" fmla="*/ 14433988 w 15844514"/>
              <a:gd name="connsiteY88" fmla="*/ 1394464 h 2930503"/>
              <a:gd name="connsiteX89" fmla="*/ 14499173 w 15844514"/>
              <a:gd name="connsiteY89" fmla="*/ 1336003 h 2930503"/>
              <a:gd name="connsiteX90" fmla="*/ 14626180 w 15844514"/>
              <a:gd name="connsiteY90" fmla="*/ 1215346 h 2930503"/>
              <a:gd name="connsiteX91" fmla="*/ 14689497 w 15844514"/>
              <a:gd name="connsiteY91" fmla="*/ 1154831 h 2930503"/>
              <a:gd name="connsiteX92" fmla="*/ 14740486 w 15844514"/>
              <a:gd name="connsiteY92" fmla="*/ 1104028 h 2930503"/>
              <a:gd name="connsiteX93" fmla="*/ 14840785 w 15844514"/>
              <a:gd name="connsiteY93" fmla="*/ 1003730 h 2930503"/>
              <a:gd name="connsiteX94" fmla="*/ 15041568 w 15844514"/>
              <a:gd name="connsiteY94" fmla="*/ 802947 h 2930503"/>
              <a:gd name="connsiteX95" fmla="*/ 15844514 w 15844514"/>
              <a:gd name="connsiteY95" fmla="*/ 0 h 293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5844514" h="2930503">
                <a:moveTo>
                  <a:pt x="0" y="1873916"/>
                </a:moveTo>
                <a:lnTo>
                  <a:pt x="401380" y="1472536"/>
                </a:lnTo>
                <a:lnTo>
                  <a:pt x="602163" y="1271752"/>
                </a:lnTo>
                <a:lnTo>
                  <a:pt x="702462" y="1171454"/>
                </a:lnTo>
                <a:lnTo>
                  <a:pt x="727489" y="1146426"/>
                </a:lnTo>
                <a:cubicBezTo>
                  <a:pt x="731972" y="1141757"/>
                  <a:pt x="735334" y="1138769"/>
                  <a:pt x="738509" y="1135780"/>
                </a:cubicBezTo>
                <a:lnTo>
                  <a:pt x="748408" y="1126441"/>
                </a:lnTo>
                <a:lnTo>
                  <a:pt x="787818" y="1089086"/>
                </a:lnTo>
                <a:cubicBezTo>
                  <a:pt x="997006" y="889050"/>
                  <a:pt x="1227860" y="711053"/>
                  <a:pt x="1477392" y="563874"/>
                </a:cubicBezTo>
                <a:cubicBezTo>
                  <a:pt x="1727110" y="417256"/>
                  <a:pt x="1993452" y="298840"/>
                  <a:pt x="2269506" y="211430"/>
                </a:cubicBezTo>
                <a:cubicBezTo>
                  <a:pt x="2303499" y="198915"/>
                  <a:pt x="2338986" y="190884"/>
                  <a:pt x="2373726" y="180985"/>
                </a:cubicBezTo>
                <a:lnTo>
                  <a:pt x="2478320" y="151661"/>
                </a:lnTo>
                <a:lnTo>
                  <a:pt x="2584409" y="128128"/>
                </a:lnTo>
                <a:cubicBezTo>
                  <a:pt x="2619896" y="120657"/>
                  <a:pt x="2654636" y="110571"/>
                  <a:pt x="2690684" y="105715"/>
                </a:cubicBezTo>
                <a:lnTo>
                  <a:pt x="2797706" y="87224"/>
                </a:lnTo>
                <a:cubicBezTo>
                  <a:pt x="2815637" y="84236"/>
                  <a:pt x="2833193" y="80313"/>
                  <a:pt x="2851310" y="78259"/>
                </a:cubicBezTo>
                <a:lnTo>
                  <a:pt x="2905289" y="71909"/>
                </a:lnTo>
                <a:lnTo>
                  <a:pt x="3013058" y="58461"/>
                </a:lnTo>
                <a:cubicBezTo>
                  <a:pt x="3049106" y="54538"/>
                  <a:pt x="3085340" y="53231"/>
                  <a:pt x="3121388" y="50056"/>
                </a:cubicBezTo>
                <a:lnTo>
                  <a:pt x="3175552" y="45947"/>
                </a:lnTo>
                <a:cubicBezTo>
                  <a:pt x="3193670" y="44639"/>
                  <a:pt x="3211600" y="42585"/>
                  <a:pt x="3229717" y="42771"/>
                </a:cubicBezTo>
                <a:lnTo>
                  <a:pt x="3338233" y="40344"/>
                </a:lnTo>
                <a:lnTo>
                  <a:pt x="3392585" y="38849"/>
                </a:lnTo>
                <a:cubicBezTo>
                  <a:pt x="3410702" y="38849"/>
                  <a:pt x="3428819" y="39783"/>
                  <a:pt x="3446937" y="40157"/>
                </a:cubicBezTo>
                <a:lnTo>
                  <a:pt x="3555453" y="42771"/>
                </a:lnTo>
                <a:lnTo>
                  <a:pt x="3582536" y="43332"/>
                </a:lnTo>
                <a:cubicBezTo>
                  <a:pt x="3591501" y="43705"/>
                  <a:pt x="3600653" y="44826"/>
                  <a:pt x="3609618" y="45387"/>
                </a:cubicBezTo>
                <a:lnTo>
                  <a:pt x="3663782" y="49682"/>
                </a:lnTo>
                <a:lnTo>
                  <a:pt x="3772112" y="57527"/>
                </a:lnTo>
                <a:lnTo>
                  <a:pt x="3879881" y="71348"/>
                </a:lnTo>
                <a:cubicBezTo>
                  <a:pt x="3915743" y="76204"/>
                  <a:pt x="3951977" y="78819"/>
                  <a:pt x="3987464" y="86290"/>
                </a:cubicBezTo>
                <a:cubicBezTo>
                  <a:pt x="4273230" y="132611"/>
                  <a:pt x="4553767" y="211243"/>
                  <a:pt x="4822349" y="319946"/>
                </a:cubicBezTo>
                <a:cubicBezTo>
                  <a:pt x="5090559" y="429396"/>
                  <a:pt x="5344759" y="572093"/>
                  <a:pt x="5580844" y="739443"/>
                </a:cubicBezTo>
                <a:cubicBezTo>
                  <a:pt x="5641359" y="779226"/>
                  <a:pt x="5696271" y="826667"/>
                  <a:pt x="5754171" y="870186"/>
                </a:cubicBezTo>
                <a:cubicBezTo>
                  <a:pt x="5783495" y="891478"/>
                  <a:pt x="5809830" y="916506"/>
                  <a:pt x="5837473" y="939853"/>
                </a:cubicBezTo>
                <a:lnTo>
                  <a:pt x="5920027" y="1010454"/>
                </a:lnTo>
                <a:lnTo>
                  <a:pt x="6087005" y="1169773"/>
                </a:lnTo>
                <a:lnTo>
                  <a:pt x="6213824" y="1290804"/>
                </a:lnTo>
                <a:lnTo>
                  <a:pt x="6277515" y="1350945"/>
                </a:lnTo>
                <a:cubicBezTo>
                  <a:pt x="6298995" y="1370743"/>
                  <a:pt x="6321407" y="1389421"/>
                  <a:pt x="6343447" y="1408659"/>
                </a:cubicBezTo>
                <a:cubicBezTo>
                  <a:pt x="6694210" y="1717585"/>
                  <a:pt x="7080275" y="1986355"/>
                  <a:pt x="7491367" y="2208430"/>
                </a:cubicBezTo>
                <a:cubicBezTo>
                  <a:pt x="7903393" y="2429012"/>
                  <a:pt x="8341195" y="2601032"/>
                  <a:pt x="8792443" y="2722435"/>
                </a:cubicBezTo>
                <a:lnTo>
                  <a:pt x="8877052" y="2745596"/>
                </a:lnTo>
                <a:cubicBezTo>
                  <a:pt x="8905256" y="2752880"/>
                  <a:pt x="8934019" y="2758857"/>
                  <a:pt x="8962409" y="2765581"/>
                </a:cubicBezTo>
                <a:lnTo>
                  <a:pt x="9133494" y="2803870"/>
                </a:lnTo>
                <a:lnTo>
                  <a:pt x="9176266" y="2813395"/>
                </a:lnTo>
                <a:lnTo>
                  <a:pt x="9219412" y="2821053"/>
                </a:lnTo>
                <a:lnTo>
                  <a:pt x="9305702" y="2836182"/>
                </a:lnTo>
                <a:cubicBezTo>
                  <a:pt x="9363228" y="2846081"/>
                  <a:pt x="9420755" y="2856354"/>
                  <a:pt x="9478469" y="2865505"/>
                </a:cubicBezTo>
                <a:lnTo>
                  <a:pt x="9652357" y="2887358"/>
                </a:lnTo>
                <a:cubicBezTo>
                  <a:pt x="9710443" y="2894269"/>
                  <a:pt x="9768343" y="2902487"/>
                  <a:pt x="9826617" y="2905849"/>
                </a:cubicBezTo>
                <a:cubicBezTo>
                  <a:pt x="9943166" y="2913880"/>
                  <a:pt x="10059526" y="2925460"/>
                  <a:pt x="10176448" y="2926207"/>
                </a:cubicBezTo>
                <a:lnTo>
                  <a:pt x="10351643" y="2930129"/>
                </a:lnTo>
                <a:lnTo>
                  <a:pt x="10372749" y="2930503"/>
                </a:lnTo>
                <a:lnTo>
                  <a:pt x="10390491" y="2930503"/>
                </a:lnTo>
                <a:cubicBezTo>
                  <a:pt x="10401138" y="2930503"/>
                  <a:pt x="10416640" y="2930129"/>
                  <a:pt x="10431208" y="2929943"/>
                </a:cubicBezTo>
                <a:lnTo>
                  <a:pt x="10518806" y="2927888"/>
                </a:lnTo>
                <a:lnTo>
                  <a:pt x="10694001" y="2923032"/>
                </a:lnTo>
                <a:cubicBezTo>
                  <a:pt x="10752275" y="2919857"/>
                  <a:pt x="10810549" y="2915001"/>
                  <a:pt x="10868824" y="2910705"/>
                </a:cubicBezTo>
                <a:lnTo>
                  <a:pt x="10956234" y="2903981"/>
                </a:lnTo>
                <a:lnTo>
                  <a:pt x="10999939" y="2900432"/>
                </a:lnTo>
                <a:lnTo>
                  <a:pt x="11043458" y="2895390"/>
                </a:lnTo>
                <a:lnTo>
                  <a:pt x="11217346" y="2873724"/>
                </a:lnTo>
                <a:lnTo>
                  <a:pt x="11304197" y="2862330"/>
                </a:lnTo>
                <a:lnTo>
                  <a:pt x="11390487" y="2847388"/>
                </a:lnTo>
                <a:lnTo>
                  <a:pt x="11563067" y="2816944"/>
                </a:lnTo>
                <a:cubicBezTo>
                  <a:pt x="11591830" y="2812274"/>
                  <a:pt x="11620407" y="2805364"/>
                  <a:pt x="11648796" y="2799200"/>
                </a:cubicBezTo>
                <a:lnTo>
                  <a:pt x="11734339" y="2779963"/>
                </a:lnTo>
                <a:cubicBezTo>
                  <a:pt x="11791305" y="2766701"/>
                  <a:pt x="11848459" y="2754935"/>
                  <a:pt x="11905052" y="2739992"/>
                </a:cubicBezTo>
                <a:lnTo>
                  <a:pt x="12073896" y="2693299"/>
                </a:lnTo>
                <a:lnTo>
                  <a:pt x="12158319" y="2669578"/>
                </a:lnTo>
                <a:cubicBezTo>
                  <a:pt x="12186335" y="2661360"/>
                  <a:pt x="12213978" y="2651648"/>
                  <a:pt x="12241621" y="2642683"/>
                </a:cubicBezTo>
                <a:lnTo>
                  <a:pt x="12408038" y="2587397"/>
                </a:lnTo>
                <a:lnTo>
                  <a:pt x="12449501" y="2573389"/>
                </a:lnTo>
                <a:lnTo>
                  <a:pt x="12490405" y="2557700"/>
                </a:lnTo>
                <a:lnTo>
                  <a:pt x="12572213" y="2526322"/>
                </a:lnTo>
                <a:cubicBezTo>
                  <a:pt x="12626565" y="2505029"/>
                  <a:pt x="12681290" y="2484484"/>
                  <a:pt x="12735455" y="2462445"/>
                </a:cubicBezTo>
                <a:lnTo>
                  <a:pt x="12895707" y="2391657"/>
                </a:lnTo>
                <a:cubicBezTo>
                  <a:pt x="13003290" y="2346084"/>
                  <a:pt x="13106577" y="2290985"/>
                  <a:pt x="13210984" y="2238875"/>
                </a:cubicBezTo>
                <a:cubicBezTo>
                  <a:pt x="13263655" y="2213473"/>
                  <a:pt x="13313897" y="2183402"/>
                  <a:pt x="13364887" y="2155012"/>
                </a:cubicBezTo>
                <a:lnTo>
                  <a:pt x="13517296" y="2068349"/>
                </a:lnTo>
                <a:lnTo>
                  <a:pt x="13665595" y="1974961"/>
                </a:lnTo>
                <a:cubicBezTo>
                  <a:pt x="13714717" y="1943209"/>
                  <a:pt x="13764960" y="1913325"/>
                  <a:pt x="13812213" y="1878959"/>
                </a:cubicBezTo>
                <a:lnTo>
                  <a:pt x="13955657" y="1778100"/>
                </a:lnTo>
                <a:cubicBezTo>
                  <a:pt x="13979378" y="1760917"/>
                  <a:pt x="14003658" y="1744854"/>
                  <a:pt x="14026818" y="1726924"/>
                </a:cubicBezTo>
                <a:lnTo>
                  <a:pt x="14096112" y="1673319"/>
                </a:lnTo>
                <a:lnTo>
                  <a:pt x="14234139" y="1565363"/>
                </a:lnTo>
                <a:cubicBezTo>
                  <a:pt x="14279525" y="1528568"/>
                  <a:pt x="14323230" y="1489719"/>
                  <a:pt x="14367683" y="1451804"/>
                </a:cubicBezTo>
                <a:lnTo>
                  <a:pt x="14433988" y="1394464"/>
                </a:lnTo>
                <a:cubicBezTo>
                  <a:pt x="14456028" y="1375226"/>
                  <a:pt x="14478440" y="1356362"/>
                  <a:pt x="14499173" y="1336003"/>
                </a:cubicBezTo>
                <a:lnTo>
                  <a:pt x="14626180" y="1215346"/>
                </a:lnTo>
                <a:lnTo>
                  <a:pt x="14689497" y="1154831"/>
                </a:lnTo>
                <a:lnTo>
                  <a:pt x="14740486" y="1104028"/>
                </a:lnTo>
                <a:lnTo>
                  <a:pt x="14840785" y="1003730"/>
                </a:lnTo>
                <a:lnTo>
                  <a:pt x="15041568" y="802947"/>
                </a:lnTo>
                <a:lnTo>
                  <a:pt x="15844514" y="0"/>
                </a:lnTo>
              </a:path>
            </a:pathLst>
          </a:custGeom>
          <a:noFill/>
          <a:ln w="8890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56031BE-CFC9-DEBF-6C38-48161AF468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7113976" y="6312177"/>
            <a:ext cx="19172908" cy="2890949"/>
          </a:xfrm>
          <a:custGeom>
            <a:avLst/>
            <a:gdLst>
              <a:gd name="connsiteX0" fmla="*/ 0 w 15843580"/>
              <a:gd name="connsiteY0" fmla="*/ 2173690 h 2890949"/>
              <a:gd name="connsiteX1" fmla="*/ 401380 w 15843580"/>
              <a:gd name="connsiteY1" fmla="*/ 1772310 h 2890949"/>
              <a:gd name="connsiteX2" fmla="*/ 602163 w 15843580"/>
              <a:gd name="connsiteY2" fmla="*/ 1571527 h 2890949"/>
              <a:gd name="connsiteX3" fmla="*/ 804628 w 15843580"/>
              <a:gd name="connsiteY3" fmla="*/ 1372611 h 2890949"/>
              <a:gd name="connsiteX4" fmla="*/ 1706005 w 15843580"/>
              <a:gd name="connsiteY4" fmla="*/ 686399 h 2890949"/>
              <a:gd name="connsiteX5" fmla="*/ 2741113 w 15843580"/>
              <a:gd name="connsiteY5" fmla="*/ 225811 h 2890949"/>
              <a:gd name="connsiteX6" fmla="*/ 2877272 w 15843580"/>
              <a:gd name="connsiteY6" fmla="*/ 185841 h 2890949"/>
              <a:gd name="connsiteX7" fmla="*/ 3013992 w 15843580"/>
              <a:gd name="connsiteY7" fmla="*/ 147926 h 2890949"/>
              <a:gd name="connsiteX8" fmla="*/ 3152392 w 15843580"/>
              <a:gd name="connsiteY8" fmla="*/ 116735 h 2890949"/>
              <a:gd name="connsiteX9" fmla="*/ 3291353 w 15843580"/>
              <a:gd name="connsiteY9" fmla="*/ 87598 h 2890949"/>
              <a:gd name="connsiteX10" fmla="*/ 3431247 w 15843580"/>
              <a:gd name="connsiteY10" fmla="*/ 63317 h 2890949"/>
              <a:gd name="connsiteX11" fmla="*/ 3501288 w 15843580"/>
              <a:gd name="connsiteY11" fmla="*/ 51737 h 2890949"/>
              <a:gd name="connsiteX12" fmla="*/ 3571703 w 15843580"/>
              <a:gd name="connsiteY12" fmla="*/ 42958 h 2890949"/>
              <a:gd name="connsiteX13" fmla="*/ 3712531 w 15843580"/>
              <a:gd name="connsiteY13" fmla="*/ 25588 h 2890949"/>
              <a:gd name="connsiteX14" fmla="*/ 3853920 w 15843580"/>
              <a:gd name="connsiteY14" fmla="*/ 14382 h 2890949"/>
              <a:gd name="connsiteX15" fmla="*/ 3924708 w 15843580"/>
              <a:gd name="connsiteY15" fmla="*/ 9152 h 2890949"/>
              <a:gd name="connsiteX16" fmla="*/ 3995496 w 15843580"/>
              <a:gd name="connsiteY16" fmla="*/ 5043 h 2890949"/>
              <a:gd name="connsiteX17" fmla="*/ 4137445 w 15843580"/>
              <a:gd name="connsiteY17" fmla="*/ 1681 h 2890949"/>
              <a:gd name="connsiteX18" fmla="*/ 4208419 w 15843580"/>
              <a:gd name="connsiteY18" fmla="*/ 0 h 2890949"/>
              <a:gd name="connsiteX19" fmla="*/ 4279394 w 15843580"/>
              <a:gd name="connsiteY19" fmla="*/ 1494 h 2890949"/>
              <a:gd name="connsiteX20" fmla="*/ 4421343 w 15843580"/>
              <a:gd name="connsiteY20" fmla="*/ 5043 h 2890949"/>
              <a:gd name="connsiteX21" fmla="*/ 4456830 w 15843580"/>
              <a:gd name="connsiteY21" fmla="*/ 5977 h 2890949"/>
              <a:gd name="connsiteX22" fmla="*/ 4492131 w 15843580"/>
              <a:gd name="connsiteY22" fmla="*/ 8405 h 2890949"/>
              <a:gd name="connsiteX23" fmla="*/ 4562919 w 15843580"/>
              <a:gd name="connsiteY23" fmla="*/ 13821 h 2890949"/>
              <a:gd name="connsiteX24" fmla="*/ 4704494 w 15843580"/>
              <a:gd name="connsiteY24" fmla="*/ 24654 h 2890949"/>
              <a:gd name="connsiteX25" fmla="*/ 4845323 w 15843580"/>
              <a:gd name="connsiteY25" fmla="*/ 42211 h 2890949"/>
              <a:gd name="connsiteX26" fmla="*/ 4985778 w 15843580"/>
              <a:gd name="connsiteY26" fmla="*/ 62009 h 2890949"/>
              <a:gd name="connsiteX27" fmla="*/ 6076732 w 15843580"/>
              <a:gd name="connsiteY27" fmla="*/ 367574 h 2890949"/>
              <a:gd name="connsiteX28" fmla="*/ 7068134 w 15843580"/>
              <a:gd name="connsiteY28" fmla="*/ 915572 h 2890949"/>
              <a:gd name="connsiteX29" fmla="*/ 7294693 w 15843580"/>
              <a:gd name="connsiteY29" fmla="*/ 1086658 h 2890949"/>
              <a:gd name="connsiteX30" fmla="*/ 7403583 w 15843580"/>
              <a:gd name="connsiteY30" fmla="*/ 1177618 h 2890949"/>
              <a:gd name="connsiteX31" fmla="*/ 7511165 w 15843580"/>
              <a:gd name="connsiteY31" fmla="*/ 1270258 h 2890949"/>
              <a:gd name="connsiteX32" fmla="*/ 7716618 w 15843580"/>
              <a:gd name="connsiteY32" fmla="*/ 1465999 h 2890949"/>
              <a:gd name="connsiteX33" fmla="*/ 7819531 w 15843580"/>
              <a:gd name="connsiteY33" fmla="*/ 1563869 h 2890949"/>
              <a:gd name="connsiteX34" fmla="*/ 7870894 w 15843580"/>
              <a:gd name="connsiteY34" fmla="*/ 1612804 h 2890949"/>
              <a:gd name="connsiteX35" fmla="*/ 7924312 w 15843580"/>
              <a:gd name="connsiteY35" fmla="*/ 1659498 h 2890949"/>
              <a:gd name="connsiteX36" fmla="*/ 8853892 w 15843580"/>
              <a:gd name="connsiteY36" fmla="*/ 2307234 h 2890949"/>
              <a:gd name="connsiteX37" fmla="*/ 9907678 w 15843580"/>
              <a:gd name="connsiteY37" fmla="*/ 2723370 h 2890949"/>
              <a:gd name="connsiteX38" fmla="*/ 9976037 w 15843580"/>
              <a:gd name="connsiteY38" fmla="*/ 2742234 h 2890949"/>
              <a:gd name="connsiteX39" fmla="*/ 10045144 w 15843580"/>
              <a:gd name="connsiteY39" fmla="*/ 2758110 h 2890949"/>
              <a:gd name="connsiteX40" fmla="*/ 10183544 w 15843580"/>
              <a:gd name="connsiteY40" fmla="*/ 2789301 h 2890949"/>
              <a:gd name="connsiteX41" fmla="*/ 10218098 w 15843580"/>
              <a:gd name="connsiteY41" fmla="*/ 2797146 h 2890949"/>
              <a:gd name="connsiteX42" fmla="*/ 10253025 w 15843580"/>
              <a:gd name="connsiteY42" fmla="*/ 2803309 h 2890949"/>
              <a:gd name="connsiteX43" fmla="*/ 10322879 w 15843580"/>
              <a:gd name="connsiteY43" fmla="*/ 2815450 h 2890949"/>
              <a:gd name="connsiteX44" fmla="*/ 10462773 w 15843580"/>
              <a:gd name="connsiteY44" fmla="*/ 2839357 h 2890949"/>
              <a:gd name="connsiteX45" fmla="*/ 10603603 w 15843580"/>
              <a:gd name="connsiteY45" fmla="*/ 2856727 h 2890949"/>
              <a:gd name="connsiteX46" fmla="*/ 10744618 w 15843580"/>
              <a:gd name="connsiteY46" fmla="*/ 2871856 h 2890949"/>
              <a:gd name="connsiteX47" fmla="*/ 11027955 w 15843580"/>
              <a:gd name="connsiteY47" fmla="*/ 2888292 h 2890949"/>
              <a:gd name="connsiteX48" fmla="*/ 12157572 w 15843580"/>
              <a:gd name="connsiteY48" fmla="*/ 2800134 h 2890949"/>
              <a:gd name="connsiteX49" fmla="*/ 12227052 w 15843580"/>
              <a:gd name="connsiteY49" fmla="*/ 2785566 h 2890949"/>
              <a:gd name="connsiteX50" fmla="*/ 12296347 w 15843580"/>
              <a:gd name="connsiteY50" fmla="*/ 2769876 h 2890949"/>
              <a:gd name="connsiteX51" fmla="*/ 12434559 w 15843580"/>
              <a:gd name="connsiteY51" fmla="*/ 2737751 h 2890949"/>
              <a:gd name="connsiteX52" fmla="*/ 12571279 w 15843580"/>
              <a:gd name="connsiteY52" fmla="*/ 2699649 h 2890949"/>
              <a:gd name="connsiteX53" fmla="*/ 12639638 w 15843580"/>
              <a:gd name="connsiteY53" fmla="*/ 2680598 h 2890949"/>
              <a:gd name="connsiteX54" fmla="*/ 12707065 w 15843580"/>
              <a:gd name="connsiteY54" fmla="*/ 2658745 h 2890949"/>
              <a:gd name="connsiteX55" fmla="*/ 12841729 w 15843580"/>
              <a:gd name="connsiteY55" fmla="*/ 2614106 h 2890949"/>
              <a:gd name="connsiteX56" fmla="*/ 12875350 w 15843580"/>
              <a:gd name="connsiteY56" fmla="*/ 2602900 h 2890949"/>
              <a:gd name="connsiteX57" fmla="*/ 12908408 w 15843580"/>
              <a:gd name="connsiteY57" fmla="*/ 2590199 h 2890949"/>
              <a:gd name="connsiteX58" fmla="*/ 12974527 w 15843580"/>
              <a:gd name="connsiteY58" fmla="*/ 2564611 h 2890949"/>
              <a:gd name="connsiteX59" fmla="*/ 13106763 w 15843580"/>
              <a:gd name="connsiteY59" fmla="*/ 2513060 h 2890949"/>
              <a:gd name="connsiteX60" fmla="*/ 13236572 w 15843580"/>
              <a:gd name="connsiteY60" fmla="*/ 2455534 h 2890949"/>
              <a:gd name="connsiteX61" fmla="*/ 13492081 w 15843580"/>
              <a:gd name="connsiteY61" fmla="*/ 2331889 h 2890949"/>
              <a:gd name="connsiteX62" fmla="*/ 13616659 w 15843580"/>
              <a:gd name="connsiteY62" fmla="*/ 2263902 h 2890949"/>
              <a:gd name="connsiteX63" fmla="*/ 13740119 w 15843580"/>
              <a:gd name="connsiteY63" fmla="*/ 2194049 h 2890949"/>
              <a:gd name="connsiteX64" fmla="*/ 13860028 w 15843580"/>
              <a:gd name="connsiteY64" fmla="*/ 2118218 h 2890949"/>
              <a:gd name="connsiteX65" fmla="*/ 13978817 w 15843580"/>
              <a:gd name="connsiteY65" fmla="*/ 2040706 h 2890949"/>
              <a:gd name="connsiteX66" fmla="*/ 14094992 w 15843580"/>
              <a:gd name="connsiteY66" fmla="*/ 1959085 h 2890949"/>
              <a:gd name="connsiteX67" fmla="*/ 14152704 w 15843580"/>
              <a:gd name="connsiteY67" fmla="*/ 1917808 h 2890949"/>
              <a:gd name="connsiteX68" fmla="*/ 14208737 w 15843580"/>
              <a:gd name="connsiteY68" fmla="*/ 1874103 h 2890949"/>
              <a:gd name="connsiteX69" fmla="*/ 14320615 w 15843580"/>
              <a:gd name="connsiteY69" fmla="*/ 1786879 h 2890949"/>
              <a:gd name="connsiteX70" fmla="*/ 14428572 w 15843580"/>
              <a:gd name="connsiteY70" fmla="*/ 1694798 h 2890949"/>
              <a:gd name="connsiteX71" fmla="*/ 14482363 w 15843580"/>
              <a:gd name="connsiteY71" fmla="*/ 1648478 h 2890949"/>
              <a:gd name="connsiteX72" fmla="*/ 14535221 w 15843580"/>
              <a:gd name="connsiteY72" fmla="*/ 1601224 h 2890949"/>
              <a:gd name="connsiteX73" fmla="*/ 14637947 w 15843580"/>
              <a:gd name="connsiteY73" fmla="*/ 1503354 h 2890949"/>
              <a:gd name="connsiteX74" fmla="*/ 14689310 w 15843580"/>
              <a:gd name="connsiteY74" fmla="*/ 1454419 h 2890949"/>
              <a:gd name="connsiteX75" fmla="*/ 14739553 w 15843580"/>
              <a:gd name="connsiteY75" fmla="*/ 1404363 h 2890949"/>
              <a:gd name="connsiteX76" fmla="*/ 14839851 w 15843580"/>
              <a:gd name="connsiteY76" fmla="*/ 1304065 h 2890949"/>
              <a:gd name="connsiteX77" fmla="*/ 15040635 w 15843580"/>
              <a:gd name="connsiteY77" fmla="*/ 1103281 h 2890949"/>
              <a:gd name="connsiteX78" fmla="*/ 15843581 w 15843580"/>
              <a:gd name="connsiteY78" fmla="*/ 300335 h 289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5843580" h="2890949">
                <a:moveTo>
                  <a:pt x="0" y="2173690"/>
                </a:moveTo>
                <a:lnTo>
                  <a:pt x="401380" y="1772310"/>
                </a:lnTo>
                <a:lnTo>
                  <a:pt x="602163" y="1571527"/>
                </a:lnTo>
                <a:cubicBezTo>
                  <a:pt x="669216" y="1504661"/>
                  <a:pt x="735334" y="1437048"/>
                  <a:pt x="804628" y="1372611"/>
                </a:cubicBezTo>
                <a:cubicBezTo>
                  <a:pt x="1077880" y="1110939"/>
                  <a:pt x="1379895" y="878777"/>
                  <a:pt x="1706005" y="686399"/>
                </a:cubicBezTo>
                <a:cubicBezTo>
                  <a:pt x="2032301" y="494581"/>
                  <a:pt x="2380263" y="339744"/>
                  <a:pt x="2741113" y="225811"/>
                </a:cubicBezTo>
                <a:cubicBezTo>
                  <a:pt x="2785752" y="209935"/>
                  <a:pt x="2831699" y="198916"/>
                  <a:pt x="2877272" y="185841"/>
                </a:cubicBezTo>
                <a:lnTo>
                  <a:pt x="3013992" y="147926"/>
                </a:lnTo>
                <a:lnTo>
                  <a:pt x="3152392" y="116735"/>
                </a:lnTo>
                <a:cubicBezTo>
                  <a:pt x="3198712" y="106835"/>
                  <a:pt x="3244472" y="94695"/>
                  <a:pt x="3291353" y="87598"/>
                </a:cubicBezTo>
                <a:lnTo>
                  <a:pt x="3431247" y="63317"/>
                </a:lnTo>
                <a:cubicBezTo>
                  <a:pt x="3454594" y="59581"/>
                  <a:pt x="3477755" y="54538"/>
                  <a:pt x="3501288" y="51737"/>
                </a:cubicBezTo>
                <a:lnTo>
                  <a:pt x="3571703" y="42958"/>
                </a:lnTo>
                <a:lnTo>
                  <a:pt x="3712531" y="25588"/>
                </a:lnTo>
                <a:cubicBezTo>
                  <a:pt x="3759598" y="20359"/>
                  <a:pt x="3806852" y="18117"/>
                  <a:pt x="3853920" y="14382"/>
                </a:cubicBezTo>
                <a:lnTo>
                  <a:pt x="3924708" y="9152"/>
                </a:lnTo>
                <a:cubicBezTo>
                  <a:pt x="3948241" y="7471"/>
                  <a:pt x="3971962" y="5230"/>
                  <a:pt x="3995496" y="5043"/>
                </a:cubicBezTo>
                <a:lnTo>
                  <a:pt x="4137445" y="1681"/>
                </a:lnTo>
                <a:lnTo>
                  <a:pt x="4208419" y="0"/>
                </a:lnTo>
                <a:cubicBezTo>
                  <a:pt x="4232140" y="0"/>
                  <a:pt x="4255673" y="934"/>
                  <a:pt x="4279394" y="1494"/>
                </a:cubicBezTo>
                <a:lnTo>
                  <a:pt x="4421343" y="5043"/>
                </a:lnTo>
                <a:lnTo>
                  <a:pt x="4456830" y="5977"/>
                </a:lnTo>
                <a:cubicBezTo>
                  <a:pt x="4468597" y="6537"/>
                  <a:pt x="4480364" y="7658"/>
                  <a:pt x="4492131" y="8405"/>
                </a:cubicBezTo>
                <a:lnTo>
                  <a:pt x="4562919" y="13821"/>
                </a:lnTo>
                <a:lnTo>
                  <a:pt x="4704494" y="24654"/>
                </a:lnTo>
                <a:lnTo>
                  <a:pt x="4845323" y="42211"/>
                </a:lnTo>
                <a:cubicBezTo>
                  <a:pt x="4892203" y="48375"/>
                  <a:pt x="4939458" y="52671"/>
                  <a:pt x="4985778" y="62009"/>
                </a:cubicBezTo>
                <a:cubicBezTo>
                  <a:pt x="5359328" y="122338"/>
                  <a:pt x="5726155" y="225064"/>
                  <a:pt x="6076732" y="367574"/>
                </a:cubicBezTo>
                <a:cubicBezTo>
                  <a:pt x="6427122" y="510644"/>
                  <a:pt x="6759769" y="696485"/>
                  <a:pt x="7068134" y="915572"/>
                </a:cubicBezTo>
                <a:cubicBezTo>
                  <a:pt x="7146767" y="968243"/>
                  <a:pt x="7219422" y="1029131"/>
                  <a:pt x="7294693" y="1086658"/>
                </a:cubicBezTo>
                <a:cubicBezTo>
                  <a:pt x="7332608" y="1114861"/>
                  <a:pt x="7367535" y="1146987"/>
                  <a:pt x="7403583" y="1177618"/>
                </a:cubicBezTo>
                <a:lnTo>
                  <a:pt x="7511165" y="1270258"/>
                </a:lnTo>
                <a:lnTo>
                  <a:pt x="7716618" y="1465999"/>
                </a:lnTo>
                <a:lnTo>
                  <a:pt x="7819531" y="1563869"/>
                </a:lnTo>
                <a:lnTo>
                  <a:pt x="7870894" y="1612804"/>
                </a:lnTo>
                <a:cubicBezTo>
                  <a:pt x="7888264" y="1628867"/>
                  <a:pt x="7906568" y="1643809"/>
                  <a:pt x="7924312" y="1659498"/>
                </a:cubicBezTo>
                <a:cubicBezTo>
                  <a:pt x="8208397" y="1909590"/>
                  <a:pt x="8520872" y="2127183"/>
                  <a:pt x="8853892" y="2307234"/>
                </a:cubicBezTo>
                <a:cubicBezTo>
                  <a:pt x="9187660" y="2485978"/>
                  <a:pt x="9542346" y="2624752"/>
                  <a:pt x="9907678" y="2723370"/>
                </a:cubicBezTo>
                <a:lnTo>
                  <a:pt x="9976037" y="2742234"/>
                </a:lnTo>
                <a:cubicBezTo>
                  <a:pt x="9999011" y="2748211"/>
                  <a:pt x="10022171" y="2752880"/>
                  <a:pt x="10045144" y="2758110"/>
                </a:cubicBezTo>
                <a:lnTo>
                  <a:pt x="10183544" y="2789301"/>
                </a:lnTo>
                <a:lnTo>
                  <a:pt x="10218098" y="2797146"/>
                </a:lnTo>
                <a:lnTo>
                  <a:pt x="10253025" y="2803309"/>
                </a:lnTo>
                <a:lnTo>
                  <a:pt x="10322879" y="2815450"/>
                </a:lnTo>
                <a:cubicBezTo>
                  <a:pt x="10369573" y="2823481"/>
                  <a:pt x="10416080" y="2831886"/>
                  <a:pt x="10462773" y="2839357"/>
                </a:cubicBezTo>
                <a:lnTo>
                  <a:pt x="10603603" y="2856727"/>
                </a:lnTo>
                <a:cubicBezTo>
                  <a:pt x="10650669" y="2862330"/>
                  <a:pt x="10697363" y="2869241"/>
                  <a:pt x="10744618" y="2871856"/>
                </a:cubicBezTo>
                <a:cubicBezTo>
                  <a:pt x="10838939" y="2878019"/>
                  <a:pt x="10933260" y="2888292"/>
                  <a:pt x="11027955" y="2888292"/>
                </a:cubicBezTo>
                <a:cubicBezTo>
                  <a:pt x="11406175" y="2900246"/>
                  <a:pt x="11785890" y="2872042"/>
                  <a:pt x="12157572" y="2800134"/>
                </a:cubicBezTo>
                <a:cubicBezTo>
                  <a:pt x="12180918" y="2796585"/>
                  <a:pt x="12203893" y="2790795"/>
                  <a:pt x="12227052" y="2785566"/>
                </a:cubicBezTo>
                <a:lnTo>
                  <a:pt x="12296347" y="2769876"/>
                </a:lnTo>
                <a:cubicBezTo>
                  <a:pt x="12342479" y="2759044"/>
                  <a:pt x="12388799" y="2749892"/>
                  <a:pt x="12434559" y="2737751"/>
                </a:cubicBezTo>
                <a:lnTo>
                  <a:pt x="12571279" y="2699649"/>
                </a:lnTo>
                <a:lnTo>
                  <a:pt x="12639638" y="2680598"/>
                </a:lnTo>
                <a:cubicBezTo>
                  <a:pt x="12662239" y="2673874"/>
                  <a:pt x="12684652" y="2665843"/>
                  <a:pt x="12707065" y="2658745"/>
                </a:cubicBezTo>
                <a:lnTo>
                  <a:pt x="12841729" y="2614106"/>
                </a:lnTo>
                <a:lnTo>
                  <a:pt x="12875350" y="2602900"/>
                </a:lnTo>
                <a:lnTo>
                  <a:pt x="12908408" y="2590199"/>
                </a:lnTo>
                <a:lnTo>
                  <a:pt x="12974527" y="2564611"/>
                </a:lnTo>
                <a:cubicBezTo>
                  <a:pt x="13018606" y="2547427"/>
                  <a:pt x="13062872" y="2530804"/>
                  <a:pt x="13106763" y="2513060"/>
                </a:cubicBezTo>
                <a:lnTo>
                  <a:pt x="13236572" y="2455534"/>
                </a:lnTo>
                <a:cubicBezTo>
                  <a:pt x="13323983" y="2419113"/>
                  <a:pt x="13407098" y="2373726"/>
                  <a:pt x="13492081" y="2331889"/>
                </a:cubicBezTo>
                <a:cubicBezTo>
                  <a:pt x="13534853" y="2311530"/>
                  <a:pt x="13575383" y="2286876"/>
                  <a:pt x="13616659" y="2263902"/>
                </a:cubicBezTo>
                <a:lnTo>
                  <a:pt x="13740119" y="2194049"/>
                </a:lnTo>
                <a:lnTo>
                  <a:pt x="13860028" y="2118218"/>
                </a:lnTo>
                <a:cubicBezTo>
                  <a:pt x="13899811" y="2092443"/>
                  <a:pt x="13940715" y="2068722"/>
                  <a:pt x="13978817" y="2040706"/>
                </a:cubicBezTo>
                <a:lnTo>
                  <a:pt x="14094992" y="1959085"/>
                </a:lnTo>
                <a:cubicBezTo>
                  <a:pt x="14114229" y="1945264"/>
                  <a:pt x="14134027" y="1932376"/>
                  <a:pt x="14152704" y="1917808"/>
                </a:cubicBezTo>
                <a:lnTo>
                  <a:pt x="14208737" y="1874103"/>
                </a:lnTo>
                <a:lnTo>
                  <a:pt x="14320615" y="1786879"/>
                </a:lnTo>
                <a:cubicBezTo>
                  <a:pt x="14357410" y="1757181"/>
                  <a:pt x="14392524" y="1725429"/>
                  <a:pt x="14428572" y="1694798"/>
                </a:cubicBezTo>
                <a:lnTo>
                  <a:pt x="14482363" y="1648478"/>
                </a:lnTo>
                <a:cubicBezTo>
                  <a:pt x="14500294" y="1632976"/>
                  <a:pt x="14518411" y="1617847"/>
                  <a:pt x="14535221" y="1601224"/>
                </a:cubicBezTo>
                <a:lnTo>
                  <a:pt x="14637947" y="1503354"/>
                </a:lnTo>
                <a:lnTo>
                  <a:pt x="14689310" y="1454419"/>
                </a:lnTo>
                <a:lnTo>
                  <a:pt x="14739553" y="1404363"/>
                </a:lnTo>
                <a:lnTo>
                  <a:pt x="14839851" y="1304065"/>
                </a:lnTo>
                <a:lnTo>
                  <a:pt x="15040635" y="1103281"/>
                </a:lnTo>
                <a:lnTo>
                  <a:pt x="15843581" y="300335"/>
                </a:lnTo>
              </a:path>
            </a:pathLst>
          </a:custGeom>
          <a:noFill/>
          <a:ln w="8890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92F471B-6F0B-18E9-AA89-35180761926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7086" y="6444343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practischestudie.nl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95E7C424-5AFE-9F1E-8676-5D872549F2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336" y="740954"/>
            <a:ext cx="1565484" cy="652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82B8061D-D781-1925-AE3F-32F8937801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29755" y="1383813"/>
            <a:ext cx="9482270" cy="5037456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14890B23-C3EC-BF0B-F7CE-1003B769F3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19523" r="77013"/>
          <a:stretch/>
        </p:blipFill>
        <p:spPr>
          <a:xfrm>
            <a:off x="2229755" y="2367279"/>
            <a:ext cx="2179685" cy="4053989"/>
          </a:xfrm>
          <a:prstGeom prst="rect">
            <a:avLst/>
          </a:prstGeom>
        </p:spPr>
      </p:pic>
      <p:pic>
        <p:nvPicPr>
          <p:cNvPr id="22" name="Afbeelding 21">
            <a:extLst>
              <a:ext uri="{FF2B5EF4-FFF2-40B4-BE49-F238E27FC236}">
                <a16:creationId xmlns:a16="http://schemas.microsoft.com/office/drawing/2014/main" id="{4F19803D-510F-31C9-1642-A4909DF664D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2987" t="19725" r="34583"/>
          <a:stretch/>
        </p:blipFill>
        <p:spPr>
          <a:xfrm>
            <a:off x="4409439" y="2377440"/>
            <a:ext cx="4023361" cy="4043828"/>
          </a:xfrm>
          <a:prstGeom prst="rect">
            <a:avLst/>
          </a:prstGeom>
        </p:spPr>
      </p:pic>
      <p:pic>
        <p:nvPicPr>
          <p:cNvPr id="23" name="Afbeelding 22">
            <a:extLst>
              <a:ext uri="{FF2B5EF4-FFF2-40B4-BE49-F238E27FC236}">
                <a16:creationId xmlns:a16="http://schemas.microsoft.com/office/drawing/2014/main" id="{AF32B5A2-ABC3-0148-7C33-3D7AA9F1C3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65310" t="19725"/>
          <a:stretch/>
        </p:blipFill>
        <p:spPr>
          <a:xfrm>
            <a:off x="8422639" y="2377439"/>
            <a:ext cx="3289385" cy="404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5435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2DC98A-AD80-6B8D-271E-5F28EE12A3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36C67-09A7-F57B-1ED2-BFF3F0278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2753" y="365125"/>
            <a:ext cx="7088650" cy="1325563"/>
          </a:xfrm>
        </p:spPr>
        <p:txBody>
          <a:bodyPr/>
          <a:lstStyle/>
          <a:p>
            <a:r>
              <a:rPr lang="nl-NL" dirty="0"/>
              <a:t>Voorbeelden in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27EE01-C32A-AF8B-2324-6ECBBCD5416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871883"/>
            <a:ext cx="713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DINEngschrift" pitchFamily="2" charset="0"/>
              </a:rPr>
              <a:t>LAYOUT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8F5F0EA-57F3-9BD8-A73F-A68048BD2A9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3683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99D7C71-F13E-AA89-67AE-EBA876C39E0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5864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3A6BBBA-0E29-65F5-E5DA-D95B287E74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8045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B1D824-6945-CF22-C4C2-F31FAF8B420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0226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548F979-BD9C-D05F-589B-C259AC1F735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2407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7FC1F7-EFDF-A16D-C6DC-A60D23F9B82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284510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#000E29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3366B1-CEF6-7C6E-ED2F-55B0C3057EC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065971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#003399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0CD938-0C04-F268-492B-5299879809C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852194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#D9DEF1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B3C19B-7347-B8B9-1D93-F9D5A63A010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631713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#F5F6FC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034B43E-1B84-E4B2-8B51-3A2E8B58D2C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1" y="-414363"/>
            <a:ext cx="1113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* eigen kleur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0F0CAE14-434C-90F8-9E8A-11F4DF61E40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04814" y="8480661"/>
            <a:ext cx="15844701" cy="2892027"/>
          </a:xfrm>
          <a:custGeom>
            <a:avLst/>
            <a:gdLst>
              <a:gd name="connsiteX0" fmla="*/ 0 w 15844701"/>
              <a:gd name="connsiteY0" fmla="*/ 2511753 h 2892027"/>
              <a:gd name="connsiteX1" fmla="*/ 401380 w 15844701"/>
              <a:gd name="connsiteY1" fmla="*/ 2110373 h 2892027"/>
              <a:gd name="connsiteX2" fmla="*/ 602163 w 15844701"/>
              <a:gd name="connsiteY2" fmla="*/ 1909590 h 2892027"/>
              <a:gd name="connsiteX3" fmla="*/ 702462 w 15844701"/>
              <a:gd name="connsiteY3" fmla="*/ 1809291 h 2892027"/>
              <a:gd name="connsiteX4" fmla="*/ 727489 w 15844701"/>
              <a:gd name="connsiteY4" fmla="*/ 1784264 h 2892027"/>
              <a:gd name="connsiteX5" fmla="*/ 741871 w 15844701"/>
              <a:gd name="connsiteY5" fmla="*/ 1770256 h 2892027"/>
              <a:gd name="connsiteX6" fmla="*/ 757747 w 15844701"/>
              <a:gd name="connsiteY6" fmla="*/ 1755127 h 2892027"/>
              <a:gd name="connsiteX7" fmla="*/ 821064 w 15844701"/>
              <a:gd name="connsiteY7" fmla="*/ 1694612 h 2892027"/>
              <a:gd name="connsiteX8" fmla="*/ 1934244 w 15844701"/>
              <a:gd name="connsiteY8" fmla="*/ 847399 h 2892027"/>
              <a:gd name="connsiteX9" fmla="*/ 3212347 w 15844701"/>
              <a:gd name="connsiteY9" fmla="*/ 278669 h 2892027"/>
              <a:gd name="connsiteX10" fmla="*/ 3380445 w 15844701"/>
              <a:gd name="connsiteY10" fmla="*/ 229173 h 2892027"/>
              <a:gd name="connsiteX11" fmla="*/ 3549476 w 15844701"/>
              <a:gd name="connsiteY11" fmla="*/ 182666 h 2892027"/>
              <a:gd name="connsiteX12" fmla="*/ 3720376 w 15844701"/>
              <a:gd name="connsiteY12" fmla="*/ 143817 h 2892027"/>
              <a:gd name="connsiteX13" fmla="*/ 3891835 w 15844701"/>
              <a:gd name="connsiteY13" fmla="*/ 107956 h 2892027"/>
              <a:gd name="connsiteX14" fmla="*/ 4064602 w 15844701"/>
              <a:gd name="connsiteY14" fmla="*/ 77885 h 2892027"/>
              <a:gd name="connsiteX15" fmla="*/ 4151079 w 15844701"/>
              <a:gd name="connsiteY15" fmla="*/ 63877 h 2892027"/>
              <a:gd name="connsiteX16" fmla="*/ 4238117 w 15844701"/>
              <a:gd name="connsiteY16" fmla="*/ 52857 h 2892027"/>
              <a:gd name="connsiteX17" fmla="*/ 4412191 w 15844701"/>
              <a:gd name="connsiteY17" fmla="*/ 31565 h 2892027"/>
              <a:gd name="connsiteX18" fmla="*/ 4586826 w 15844701"/>
              <a:gd name="connsiteY18" fmla="*/ 17370 h 2892027"/>
              <a:gd name="connsiteX19" fmla="*/ 4674236 w 15844701"/>
              <a:gd name="connsiteY19" fmla="*/ 11020 h 2892027"/>
              <a:gd name="connsiteX20" fmla="*/ 4761648 w 15844701"/>
              <a:gd name="connsiteY20" fmla="*/ 6164 h 2892027"/>
              <a:gd name="connsiteX21" fmla="*/ 4936842 w 15844701"/>
              <a:gd name="connsiteY21" fmla="*/ 1868 h 2892027"/>
              <a:gd name="connsiteX22" fmla="*/ 5024440 w 15844701"/>
              <a:gd name="connsiteY22" fmla="*/ 0 h 2892027"/>
              <a:gd name="connsiteX23" fmla="*/ 5112038 w 15844701"/>
              <a:gd name="connsiteY23" fmla="*/ 1494 h 2892027"/>
              <a:gd name="connsiteX24" fmla="*/ 5287233 w 15844701"/>
              <a:gd name="connsiteY24" fmla="*/ 6164 h 2892027"/>
              <a:gd name="connsiteX25" fmla="*/ 5330938 w 15844701"/>
              <a:gd name="connsiteY25" fmla="*/ 7471 h 2892027"/>
              <a:gd name="connsiteX26" fmla="*/ 5374644 w 15844701"/>
              <a:gd name="connsiteY26" fmla="*/ 10459 h 2892027"/>
              <a:gd name="connsiteX27" fmla="*/ 5462055 w 15844701"/>
              <a:gd name="connsiteY27" fmla="*/ 16810 h 2892027"/>
              <a:gd name="connsiteX28" fmla="*/ 5636876 w 15844701"/>
              <a:gd name="connsiteY28" fmla="*/ 30444 h 2892027"/>
              <a:gd name="connsiteX29" fmla="*/ 5810764 w 15844701"/>
              <a:gd name="connsiteY29" fmla="*/ 51923 h 2892027"/>
              <a:gd name="connsiteX30" fmla="*/ 5984278 w 15844701"/>
              <a:gd name="connsiteY30" fmla="*/ 76391 h 2892027"/>
              <a:gd name="connsiteX31" fmla="*/ 7331488 w 15844701"/>
              <a:gd name="connsiteY31" fmla="*/ 453677 h 2892027"/>
              <a:gd name="connsiteX32" fmla="*/ 8555986 w 15844701"/>
              <a:gd name="connsiteY32" fmla="*/ 1130364 h 2892027"/>
              <a:gd name="connsiteX33" fmla="*/ 8835588 w 15844701"/>
              <a:gd name="connsiteY33" fmla="*/ 1341606 h 2892027"/>
              <a:gd name="connsiteX34" fmla="*/ 8970253 w 15844701"/>
              <a:gd name="connsiteY34" fmla="*/ 1453858 h 2892027"/>
              <a:gd name="connsiteX35" fmla="*/ 9102864 w 15844701"/>
              <a:gd name="connsiteY35" fmla="*/ 1568538 h 2892027"/>
              <a:gd name="connsiteX36" fmla="*/ 9230244 w 15844701"/>
              <a:gd name="connsiteY36" fmla="*/ 1689008 h 2892027"/>
              <a:gd name="connsiteX37" fmla="*/ 9346979 w 15844701"/>
              <a:gd name="connsiteY37" fmla="*/ 1800887 h 2892027"/>
              <a:gd name="connsiteX38" fmla="*/ 9425797 w 15844701"/>
              <a:gd name="connsiteY38" fmla="*/ 1875597 h 2892027"/>
              <a:gd name="connsiteX39" fmla="*/ 9465021 w 15844701"/>
              <a:gd name="connsiteY39" fmla="*/ 1913138 h 2892027"/>
              <a:gd name="connsiteX40" fmla="*/ 9506111 w 15844701"/>
              <a:gd name="connsiteY40" fmla="*/ 1948626 h 2892027"/>
              <a:gd name="connsiteX41" fmla="*/ 10217164 w 15844701"/>
              <a:gd name="connsiteY41" fmla="*/ 2444327 h 2892027"/>
              <a:gd name="connsiteX42" fmla="*/ 11023659 w 15844701"/>
              <a:gd name="connsiteY42" fmla="*/ 2762592 h 2892027"/>
              <a:gd name="connsiteX43" fmla="*/ 11075957 w 15844701"/>
              <a:gd name="connsiteY43" fmla="*/ 2777348 h 2892027"/>
              <a:gd name="connsiteX44" fmla="*/ 11129001 w 15844701"/>
              <a:gd name="connsiteY44" fmla="*/ 2789301 h 2892027"/>
              <a:gd name="connsiteX45" fmla="*/ 11234902 w 15844701"/>
              <a:gd name="connsiteY45" fmla="*/ 2813208 h 2892027"/>
              <a:gd name="connsiteX46" fmla="*/ 11261425 w 15844701"/>
              <a:gd name="connsiteY46" fmla="*/ 2819372 h 2892027"/>
              <a:gd name="connsiteX47" fmla="*/ 11288134 w 15844701"/>
              <a:gd name="connsiteY47" fmla="*/ 2823855 h 2892027"/>
              <a:gd name="connsiteX48" fmla="*/ 11341738 w 15844701"/>
              <a:gd name="connsiteY48" fmla="*/ 2833006 h 2892027"/>
              <a:gd name="connsiteX49" fmla="*/ 11448760 w 15844701"/>
              <a:gd name="connsiteY49" fmla="*/ 2851684 h 2892027"/>
              <a:gd name="connsiteX50" fmla="*/ 11556529 w 15844701"/>
              <a:gd name="connsiteY50" fmla="*/ 2864758 h 2892027"/>
              <a:gd name="connsiteX51" fmla="*/ 11664485 w 15844701"/>
              <a:gd name="connsiteY51" fmla="*/ 2876338 h 2892027"/>
              <a:gd name="connsiteX52" fmla="*/ 11881332 w 15844701"/>
              <a:gd name="connsiteY52" fmla="*/ 2888852 h 2892027"/>
              <a:gd name="connsiteX53" fmla="*/ 11989848 w 15844701"/>
              <a:gd name="connsiteY53" fmla="*/ 2891654 h 2892027"/>
              <a:gd name="connsiteX54" fmla="*/ 12004229 w 15844701"/>
              <a:gd name="connsiteY54" fmla="*/ 2892027 h 2892027"/>
              <a:gd name="connsiteX55" fmla="*/ 12021973 w 15844701"/>
              <a:gd name="connsiteY55" fmla="*/ 2892027 h 2892027"/>
              <a:gd name="connsiteX56" fmla="*/ 12052230 w 15844701"/>
              <a:gd name="connsiteY56" fmla="*/ 2891467 h 2892027"/>
              <a:gd name="connsiteX57" fmla="*/ 12106583 w 15844701"/>
              <a:gd name="connsiteY57" fmla="*/ 2889786 h 2892027"/>
              <a:gd name="connsiteX58" fmla="*/ 12215099 w 15844701"/>
              <a:gd name="connsiteY58" fmla="*/ 2887358 h 2892027"/>
              <a:gd name="connsiteX59" fmla="*/ 12323428 w 15844701"/>
              <a:gd name="connsiteY59" fmla="*/ 2879140 h 2892027"/>
              <a:gd name="connsiteX60" fmla="*/ 12377594 w 15844701"/>
              <a:gd name="connsiteY60" fmla="*/ 2875218 h 2892027"/>
              <a:gd name="connsiteX61" fmla="*/ 12404675 w 15844701"/>
              <a:gd name="connsiteY61" fmla="*/ 2873350 h 2892027"/>
              <a:gd name="connsiteX62" fmla="*/ 12431571 w 15844701"/>
              <a:gd name="connsiteY62" fmla="*/ 2869988 h 2892027"/>
              <a:gd name="connsiteX63" fmla="*/ 12539340 w 15844701"/>
              <a:gd name="connsiteY63" fmla="*/ 2856353 h 2892027"/>
              <a:gd name="connsiteX64" fmla="*/ 12593319 w 15844701"/>
              <a:gd name="connsiteY64" fmla="*/ 2849816 h 2892027"/>
              <a:gd name="connsiteX65" fmla="*/ 12646736 w 15844701"/>
              <a:gd name="connsiteY65" fmla="*/ 2840104 h 2892027"/>
              <a:gd name="connsiteX66" fmla="*/ 12753758 w 15844701"/>
              <a:gd name="connsiteY66" fmla="*/ 2821613 h 2892027"/>
              <a:gd name="connsiteX67" fmla="*/ 12806803 w 15844701"/>
              <a:gd name="connsiteY67" fmla="*/ 2810407 h 2892027"/>
              <a:gd name="connsiteX68" fmla="*/ 12859660 w 15844701"/>
              <a:gd name="connsiteY68" fmla="*/ 2798266 h 2892027"/>
              <a:gd name="connsiteX69" fmla="*/ 12965562 w 15844701"/>
              <a:gd name="connsiteY69" fmla="*/ 2773799 h 2892027"/>
              <a:gd name="connsiteX70" fmla="*/ 13070155 w 15844701"/>
              <a:gd name="connsiteY70" fmla="*/ 2744475 h 2892027"/>
              <a:gd name="connsiteX71" fmla="*/ 13122453 w 15844701"/>
              <a:gd name="connsiteY71" fmla="*/ 2730093 h 2892027"/>
              <a:gd name="connsiteX72" fmla="*/ 13174002 w 15844701"/>
              <a:gd name="connsiteY72" fmla="*/ 2713097 h 2892027"/>
              <a:gd name="connsiteX73" fmla="*/ 13277103 w 15844701"/>
              <a:gd name="connsiteY73" fmla="*/ 2679104 h 2892027"/>
              <a:gd name="connsiteX74" fmla="*/ 13302878 w 15844701"/>
              <a:gd name="connsiteY74" fmla="*/ 2670699 h 2892027"/>
              <a:gd name="connsiteX75" fmla="*/ 13328092 w 15844701"/>
              <a:gd name="connsiteY75" fmla="*/ 2660800 h 2892027"/>
              <a:gd name="connsiteX76" fmla="*/ 13378708 w 15844701"/>
              <a:gd name="connsiteY76" fmla="*/ 2641002 h 2892027"/>
              <a:gd name="connsiteX77" fmla="*/ 13479940 w 15844701"/>
              <a:gd name="connsiteY77" fmla="*/ 2601779 h 2892027"/>
              <a:gd name="connsiteX78" fmla="*/ 13579118 w 15844701"/>
              <a:gd name="connsiteY78" fmla="*/ 2557513 h 2892027"/>
              <a:gd name="connsiteX79" fmla="*/ 13774672 w 15844701"/>
              <a:gd name="connsiteY79" fmla="*/ 2463005 h 2892027"/>
              <a:gd name="connsiteX80" fmla="*/ 13869927 w 15844701"/>
              <a:gd name="connsiteY80" fmla="*/ 2410895 h 2892027"/>
              <a:gd name="connsiteX81" fmla="*/ 13964622 w 15844701"/>
              <a:gd name="connsiteY81" fmla="*/ 2357664 h 2892027"/>
              <a:gd name="connsiteX82" fmla="*/ 14056329 w 15844701"/>
              <a:gd name="connsiteY82" fmla="*/ 2299390 h 2892027"/>
              <a:gd name="connsiteX83" fmla="*/ 14147289 w 15844701"/>
              <a:gd name="connsiteY83" fmla="*/ 2240182 h 2892027"/>
              <a:gd name="connsiteX84" fmla="*/ 14236007 w 15844701"/>
              <a:gd name="connsiteY84" fmla="*/ 2177612 h 2892027"/>
              <a:gd name="connsiteX85" fmla="*/ 14280273 w 15844701"/>
              <a:gd name="connsiteY85" fmla="*/ 2146047 h 2892027"/>
              <a:gd name="connsiteX86" fmla="*/ 14323044 w 15844701"/>
              <a:gd name="connsiteY86" fmla="*/ 2112428 h 2892027"/>
              <a:gd name="connsiteX87" fmla="*/ 14408774 w 15844701"/>
              <a:gd name="connsiteY87" fmla="*/ 2045936 h 2892027"/>
              <a:gd name="connsiteX88" fmla="*/ 14491141 w 15844701"/>
              <a:gd name="connsiteY88" fmla="*/ 1975335 h 2892027"/>
              <a:gd name="connsiteX89" fmla="*/ 14532419 w 15844701"/>
              <a:gd name="connsiteY89" fmla="*/ 1940034 h 2892027"/>
              <a:gd name="connsiteX90" fmla="*/ 14572949 w 15844701"/>
              <a:gd name="connsiteY90" fmla="*/ 1903987 h 2892027"/>
              <a:gd name="connsiteX91" fmla="*/ 14651582 w 15844701"/>
              <a:gd name="connsiteY91" fmla="*/ 1828903 h 2892027"/>
              <a:gd name="connsiteX92" fmla="*/ 14691178 w 15844701"/>
              <a:gd name="connsiteY92" fmla="*/ 1791735 h 2892027"/>
              <a:gd name="connsiteX93" fmla="*/ 14740673 w 15844701"/>
              <a:gd name="connsiteY93" fmla="*/ 1742426 h 2892027"/>
              <a:gd name="connsiteX94" fmla="*/ 14840971 w 15844701"/>
              <a:gd name="connsiteY94" fmla="*/ 1642128 h 2892027"/>
              <a:gd name="connsiteX95" fmla="*/ 15041754 w 15844701"/>
              <a:gd name="connsiteY95" fmla="*/ 1441344 h 2892027"/>
              <a:gd name="connsiteX96" fmla="*/ 15844702 w 15844701"/>
              <a:gd name="connsiteY96" fmla="*/ 638398 h 289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844701" h="2892027">
                <a:moveTo>
                  <a:pt x="0" y="2511753"/>
                </a:moveTo>
                <a:lnTo>
                  <a:pt x="401380" y="2110373"/>
                </a:lnTo>
                <a:lnTo>
                  <a:pt x="602163" y="1909590"/>
                </a:lnTo>
                <a:lnTo>
                  <a:pt x="702462" y="1809291"/>
                </a:lnTo>
                <a:lnTo>
                  <a:pt x="727489" y="1784264"/>
                </a:lnTo>
                <a:lnTo>
                  <a:pt x="741871" y="1770256"/>
                </a:lnTo>
                <a:lnTo>
                  <a:pt x="757747" y="1755127"/>
                </a:lnTo>
                <a:lnTo>
                  <a:pt x="821064" y="1694612"/>
                </a:lnTo>
                <a:cubicBezTo>
                  <a:pt x="1158380" y="1371490"/>
                  <a:pt x="1531744" y="1084977"/>
                  <a:pt x="1934244" y="847399"/>
                </a:cubicBezTo>
                <a:cubicBezTo>
                  <a:pt x="2336932" y="610381"/>
                  <a:pt x="2766701" y="419124"/>
                  <a:pt x="3212347" y="278669"/>
                </a:cubicBezTo>
                <a:cubicBezTo>
                  <a:pt x="3267632" y="259431"/>
                  <a:pt x="3324225" y="245236"/>
                  <a:pt x="3380445" y="229173"/>
                </a:cubicBezTo>
                <a:lnTo>
                  <a:pt x="3549476" y="182666"/>
                </a:lnTo>
                <a:lnTo>
                  <a:pt x="3720376" y="143817"/>
                </a:lnTo>
                <a:cubicBezTo>
                  <a:pt x="3777529" y="131490"/>
                  <a:pt x="3834122" y="117108"/>
                  <a:pt x="3891835" y="107956"/>
                </a:cubicBezTo>
                <a:lnTo>
                  <a:pt x="4064602" y="77885"/>
                </a:lnTo>
                <a:cubicBezTo>
                  <a:pt x="4093366" y="73216"/>
                  <a:pt x="4122129" y="67426"/>
                  <a:pt x="4151079" y="63877"/>
                </a:cubicBezTo>
                <a:lnTo>
                  <a:pt x="4238117" y="52857"/>
                </a:lnTo>
                <a:lnTo>
                  <a:pt x="4412191" y="31565"/>
                </a:lnTo>
                <a:cubicBezTo>
                  <a:pt x="4470278" y="25215"/>
                  <a:pt x="4528552" y="22039"/>
                  <a:pt x="4586826" y="17370"/>
                </a:cubicBezTo>
                <a:lnTo>
                  <a:pt x="4674236" y="11020"/>
                </a:lnTo>
                <a:cubicBezTo>
                  <a:pt x="4703373" y="9152"/>
                  <a:pt x="4732510" y="6350"/>
                  <a:pt x="4761648" y="6164"/>
                </a:cubicBezTo>
                <a:lnTo>
                  <a:pt x="4936842" y="1868"/>
                </a:lnTo>
                <a:lnTo>
                  <a:pt x="5024440" y="0"/>
                </a:lnTo>
                <a:cubicBezTo>
                  <a:pt x="5053577" y="0"/>
                  <a:pt x="5082901" y="1121"/>
                  <a:pt x="5112038" y="1494"/>
                </a:cubicBezTo>
                <a:lnTo>
                  <a:pt x="5287233" y="6164"/>
                </a:lnTo>
                <a:lnTo>
                  <a:pt x="5330938" y="7471"/>
                </a:lnTo>
                <a:cubicBezTo>
                  <a:pt x="5345507" y="8218"/>
                  <a:pt x="5360075" y="9526"/>
                  <a:pt x="5374644" y="10459"/>
                </a:cubicBezTo>
                <a:lnTo>
                  <a:pt x="5462055" y="16810"/>
                </a:lnTo>
                <a:lnTo>
                  <a:pt x="5636876" y="30444"/>
                </a:lnTo>
                <a:lnTo>
                  <a:pt x="5810764" y="51923"/>
                </a:lnTo>
                <a:cubicBezTo>
                  <a:pt x="5868664" y="59581"/>
                  <a:pt x="5926938" y="65558"/>
                  <a:pt x="5984278" y="76391"/>
                </a:cubicBezTo>
                <a:cubicBezTo>
                  <a:pt x="6445799" y="150728"/>
                  <a:pt x="6898542" y="277735"/>
                  <a:pt x="7331488" y="453677"/>
                </a:cubicBezTo>
                <a:cubicBezTo>
                  <a:pt x="7764246" y="630366"/>
                  <a:pt x="8174965" y="859540"/>
                  <a:pt x="8555986" y="1130364"/>
                </a:cubicBezTo>
                <a:cubicBezTo>
                  <a:pt x="8652735" y="1195922"/>
                  <a:pt x="8743134" y="1270258"/>
                  <a:pt x="8835588" y="1341606"/>
                </a:cubicBezTo>
                <a:cubicBezTo>
                  <a:pt x="8882282" y="1376907"/>
                  <a:pt x="8925613" y="1415943"/>
                  <a:pt x="8970253" y="1453858"/>
                </a:cubicBezTo>
                <a:lnTo>
                  <a:pt x="9102864" y="1568538"/>
                </a:lnTo>
                <a:lnTo>
                  <a:pt x="9230244" y="1689008"/>
                </a:lnTo>
                <a:lnTo>
                  <a:pt x="9346979" y="1800887"/>
                </a:lnTo>
                <a:lnTo>
                  <a:pt x="9425797" y="1875597"/>
                </a:lnTo>
                <a:lnTo>
                  <a:pt x="9465021" y="1913138"/>
                </a:lnTo>
                <a:cubicBezTo>
                  <a:pt x="9478281" y="1925466"/>
                  <a:pt x="9492476" y="1936859"/>
                  <a:pt x="9506111" y="1948626"/>
                </a:cubicBezTo>
                <a:cubicBezTo>
                  <a:pt x="9723517" y="2139884"/>
                  <a:pt x="9962589" y="2306300"/>
                  <a:pt x="10217164" y="2444327"/>
                </a:cubicBezTo>
                <a:cubicBezTo>
                  <a:pt x="10472672" y="2581047"/>
                  <a:pt x="10744057" y="2686948"/>
                  <a:pt x="11023659" y="2762592"/>
                </a:cubicBezTo>
                <a:lnTo>
                  <a:pt x="11075957" y="2777348"/>
                </a:lnTo>
                <a:cubicBezTo>
                  <a:pt x="11093514" y="2781830"/>
                  <a:pt x="11111257" y="2785192"/>
                  <a:pt x="11129001" y="2789301"/>
                </a:cubicBezTo>
                <a:lnTo>
                  <a:pt x="11234902" y="2813208"/>
                </a:lnTo>
                <a:lnTo>
                  <a:pt x="11261425" y="2819372"/>
                </a:lnTo>
                <a:lnTo>
                  <a:pt x="11288134" y="2823855"/>
                </a:lnTo>
                <a:lnTo>
                  <a:pt x="11341738" y="2833006"/>
                </a:lnTo>
                <a:lnTo>
                  <a:pt x="11448760" y="2851684"/>
                </a:lnTo>
                <a:lnTo>
                  <a:pt x="11556529" y="2864758"/>
                </a:lnTo>
                <a:cubicBezTo>
                  <a:pt x="11592390" y="2869054"/>
                  <a:pt x="11628252" y="2874844"/>
                  <a:pt x="11664485" y="2876338"/>
                </a:cubicBezTo>
                <a:cubicBezTo>
                  <a:pt x="11736768" y="2880448"/>
                  <a:pt x="11808676" y="2889413"/>
                  <a:pt x="11881332" y="2888852"/>
                </a:cubicBezTo>
                <a:lnTo>
                  <a:pt x="11989848" y="2891654"/>
                </a:lnTo>
                <a:cubicBezTo>
                  <a:pt x="11994704" y="2891654"/>
                  <a:pt x="11998066" y="2892027"/>
                  <a:pt x="12004229" y="2892027"/>
                </a:cubicBezTo>
                <a:lnTo>
                  <a:pt x="12021973" y="2892027"/>
                </a:lnTo>
                <a:cubicBezTo>
                  <a:pt x="12035047" y="2892027"/>
                  <a:pt x="12043079" y="2891654"/>
                  <a:pt x="12052230" y="2891467"/>
                </a:cubicBezTo>
                <a:lnTo>
                  <a:pt x="12106583" y="2889786"/>
                </a:lnTo>
                <a:lnTo>
                  <a:pt x="12215099" y="2887358"/>
                </a:lnTo>
                <a:cubicBezTo>
                  <a:pt x="12251146" y="2885117"/>
                  <a:pt x="12287194" y="2881755"/>
                  <a:pt x="12323428" y="2879140"/>
                </a:cubicBezTo>
                <a:lnTo>
                  <a:pt x="12377594" y="2875218"/>
                </a:lnTo>
                <a:lnTo>
                  <a:pt x="12404675" y="2873350"/>
                </a:lnTo>
                <a:lnTo>
                  <a:pt x="12431571" y="2869988"/>
                </a:lnTo>
                <a:lnTo>
                  <a:pt x="12539340" y="2856353"/>
                </a:lnTo>
                <a:lnTo>
                  <a:pt x="12593319" y="2849816"/>
                </a:lnTo>
                <a:lnTo>
                  <a:pt x="12646736" y="2840104"/>
                </a:lnTo>
                <a:lnTo>
                  <a:pt x="12753758" y="2821613"/>
                </a:lnTo>
                <a:cubicBezTo>
                  <a:pt x="12771689" y="2819185"/>
                  <a:pt x="12789246" y="2814516"/>
                  <a:pt x="12806803" y="2810407"/>
                </a:cubicBezTo>
                <a:lnTo>
                  <a:pt x="12859660" y="2798266"/>
                </a:lnTo>
                <a:cubicBezTo>
                  <a:pt x="12894774" y="2789861"/>
                  <a:pt x="12930448" y="2783324"/>
                  <a:pt x="12965562" y="2773799"/>
                </a:cubicBezTo>
                <a:lnTo>
                  <a:pt x="13070155" y="2744475"/>
                </a:lnTo>
                <a:lnTo>
                  <a:pt x="13122453" y="2730093"/>
                </a:lnTo>
                <a:cubicBezTo>
                  <a:pt x="13139823" y="2725050"/>
                  <a:pt x="13156819" y="2718700"/>
                  <a:pt x="13174002" y="2713097"/>
                </a:cubicBezTo>
                <a:lnTo>
                  <a:pt x="13277103" y="2679104"/>
                </a:lnTo>
                <a:lnTo>
                  <a:pt x="13302878" y="2670699"/>
                </a:lnTo>
                <a:lnTo>
                  <a:pt x="13328092" y="2660800"/>
                </a:lnTo>
                <a:lnTo>
                  <a:pt x="13378708" y="2641002"/>
                </a:lnTo>
                <a:cubicBezTo>
                  <a:pt x="13412328" y="2627741"/>
                  <a:pt x="13446508" y="2615413"/>
                  <a:pt x="13479940" y="2601779"/>
                </a:cubicBezTo>
                <a:lnTo>
                  <a:pt x="13579118" y="2557513"/>
                </a:lnTo>
                <a:cubicBezTo>
                  <a:pt x="13646357" y="2530244"/>
                  <a:pt x="13709488" y="2494570"/>
                  <a:pt x="13774672" y="2463005"/>
                </a:cubicBezTo>
                <a:cubicBezTo>
                  <a:pt x="13807545" y="2447876"/>
                  <a:pt x="13838362" y="2428451"/>
                  <a:pt x="13869927" y="2410895"/>
                </a:cubicBezTo>
                <a:lnTo>
                  <a:pt x="13964622" y="2357664"/>
                </a:lnTo>
                <a:lnTo>
                  <a:pt x="14056329" y="2299390"/>
                </a:lnTo>
                <a:cubicBezTo>
                  <a:pt x="14086587" y="2279592"/>
                  <a:pt x="14118338" y="2262035"/>
                  <a:pt x="14147289" y="2240182"/>
                </a:cubicBezTo>
                <a:lnTo>
                  <a:pt x="14236007" y="2177612"/>
                </a:lnTo>
                <a:cubicBezTo>
                  <a:pt x="14250762" y="2166966"/>
                  <a:pt x="14266078" y="2157441"/>
                  <a:pt x="14280273" y="2146047"/>
                </a:cubicBezTo>
                <a:lnTo>
                  <a:pt x="14323044" y="2112428"/>
                </a:lnTo>
                <a:lnTo>
                  <a:pt x="14408774" y="2045936"/>
                </a:lnTo>
                <a:cubicBezTo>
                  <a:pt x="14436976" y="2023149"/>
                  <a:pt x="14463686" y="1998682"/>
                  <a:pt x="14491141" y="1975335"/>
                </a:cubicBezTo>
                <a:lnTo>
                  <a:pt x="14532419" y="1940034"/>
                </a:lnTo>
                <a:cubicBezTo>
                  <a:pt x="14546240" y="1928267"/>
                  <a:pt x="14560248" y="1916874"/>
                  <a:pt x="14572949" y="1903987"/>
                </a:cubicBezTo>
                <a:lnTo>
                  <a:pt x="14651582" y="1828903"/>
                </a:lnTo>
                <a:lnTo>
                  <a:pt x="14691178" y="1791735"/>
                </a:lnTo>
                <a:lnTo>
                  <a:pt x="14740673" y="1742426"/>
                </a:lnTo>
                <a:lnTo>
                  <a:pt x="14840971" y="1642128"/>
                </a:lnTo>
                <a:lnTo>
                  <a:pt x="15041754" y="1441344"/>
                </a:lnTo>
                <a:lnTo>
                  <a:pt x="15844702" y="638398"/>
                </a:lnTo>
              </a:path>
            </a:pathLst>
          </a:custGeom>
          <a:noFill/>
          <a:ln w="889000" cap="flat">
            <a:solidFill>
              <a:srgbClr val="003399"/>
            </a:solidFill>
            <a:prstDash val="solid"/>
            <a:miter/>
          </a:ln>
        </p:spPr>
        <p:txBody>
          <a:bodyPr rtlCol="0" anchor="ctr"/>
          <a:lstStyle/>
          <a:p>
            <a:endParaRPr lang="nl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DFB873-832A-A010-F965-2318F1060C9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510523"/>
            <a:ext cx="696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Kopje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C008BCB-336F-9981-0B03-9A93E5204924}"/>
              </a:ext>
            </a:extLst>
          </p:cNvPr>
          <p:cNvSpPr txBox="1"/>
          <p:nvPr/>
        </p:nvSpPr>
        <p:spPr>
          <a:xfrm>
            <a:off x="149357" y="501660"/>
            <a:ext cx="1391343" cy="1131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nl-NL" b="1" dirty="0">
                <a:solidFill>
                  <a:schemeClr val="accent1"/>
                </a:solidFill>
              </a:rPr>
              <a:t>Voorbeelden</a:t>
            </a:r>
          </a:p>
          <a:p>
            <a:pPr>
              <a:lnSpc>
                <a:spcPct val="200000"/>
              </a:lnSpc>
            </a:pPr>
            <a:r>
              <a:rPr lang="nl-NL" dirty="0"/>
              <a:t>Oefenen!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E18A26-C001-DE81-794A-68C54B379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7</a:t>
            </a:fld>
            <a:endParaRPr lang="nl-NL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65B5C55-AB5A-4902-2283-D5D2FC707B6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8633116" y="7531687"/>
            <a:ext cx="20026035" cy="2930503"/>
          </a:xfrm>
          <a:custGeom>
            <a:avLst/>
            <a:gdLst>
              <a:gd name="connsiteX0" fmla="*/ 0 w 15844514"/>
              <a:gd name="connsiteY0" fmla="*/ 1873916 h 2930503"/>
              <a:gd name="connsiteX1" fmla="*/ 401380 w 15844514"/>
              <a:gd name="connsiteY1" fmla="*/ 1472536 h 2930503"/>
              <a:gd name="connsiteX2" fmla="*/ 602163 w 15844514"/>
              <a:gd name="connsiteY2" fmla="*/ 1271752 h 2930503"/>
              <a:gd name="connsiteX3" fmla="*/ 702462 w 15844514"/>
              <a:gd name="connsiteY3" fmla="*/ 1171454 h 2930503"/>
              <a:gd name="connsiteX4" fmla="*/ 727489 w 15844514"/>
              <a:gd name="connsiteY4" fmla="*/ 1146426 h 2930503"/>
              <a:gd name="connsiteX5" fmla="*/ 738509 w 15844514"/>
              <a:gd name="connsiteY5" fmla="*/ 1135780 h 2930503"/>
              <a:gd name="connsiteX6" fmla="*/ 748408 w 15844514"/>
              <a:gd name="connsiteY6" fmla="*/ 1126441 h 2930503"/>
              <a:gd name="connsiteX7" fmla="*/ 787818 w 15844514"/>
              <a:gd name="connsiteY7" fmla="*/ 1089086 h 2930503"/>
              <a:gd name="connsiteX8" fmla="*/ 1477392 w 15844514"/>
              <a:gd name="connsiteY8" fmla="*/ 563874 h 2930503"/>
              <a:gd name="connsiteX9" fmla="*/ 2269506 w 15844514"/>
              <a:gd name="connsiteY9" fmla="*/ 211430 h 2930503"/>
              <a:gd name="connsiteX10" fmla="*/ 2373726 w 15844514"/>
              <a:gd name="connsiteY10" fmla="*/ 180985 h 2930503"/>
              <a:gd name="connsiteX11" fmla="*/ 2478320 w 15844514"/>
              <a:gd name="connsiteY11" fmla="*/ 151661 h 2930503"/>
              <a:gd name="connsiteX12" fmla="*/ 2584409 w 15844514"/>
              <a:gd name="connsiteY12" fmla="*/ 128128 h 2930503"/>
              <a:gd name="connsiteX13" fmla="*/ 2690684 w 15844514"/>
              <a:gd name="connsiteY13" fmla="*/ 105715 h 2930503"/>
              <a:gd name="connsiteX14" fmla="*/ 2797706 w 15844514"/>
              <a:gd name="connsiteY14" fmla="*/ 87224 h 2930503"/>
              <a:gd name="connsiteX15" fmla="*/ 2851310 w 15844514"/>
              <a:gd name="connsiteY15" fmla="*/ 78259 h 2930503"/>
              <a:gd name="connsiteX16" fmla="*/ 2905289 w 15844514"/>
              <a:gd name="connsiteY16" fmla="*/ 71909 h 2930503"/>
              <a:gd name="connsiteX17" fmla="*/ 3013058 w 15844514"/>
              <a:gd name="connsiteY17" fmla="*/ 58461 h 2930503"/>
              <a:gd name="connsiteX18" fmla="*/ 3121388 w 15844514"/>
              <a:gd name="connsiteY18" fmla="*/ 50056 h 2930503"/>
              <a:gd name="connsiteX19" fmla="*/ 3175552 w 15844514"/>
              <a:gd name="connsiteY19" fmla="*/ 45947 h 2930503"/>
              <a:gd name="connsiteX20" fmla="*/ 3229717 w 15844514"/>
              <a:gd name="connsiteY20" fmla="*/ 42771 h 2930503"/>
              <a:gd name="connsiteX21" fmla="*/ 3338233 w 15844514"/>
              <a:gd name="connsiteY21" fmla="*/ 40344 h 2930503"/>
              <a:gd name="connsiteX22" fmla="*/ 3392585 w 15844514"/>
              <a:gd name="connsiteY22" fmla="*/ 38849 h 2930503"/>
              <a:gd name="connsiteX23" fmla="*/ 3446937 w 15844514"/>
              <a:gd name="connsiteY23" fmla="*/ 40157 h 2930503"/>
              <a:gd name="connsiteX24" fmla="*/ 3555453 w 15844514"/>
              <a:gd name="connsiteY24" fmla="*/ 42771 h 2930503"/>
              <a:gd name="connsiteX25" fmla="*/ 3582536 w 15844514"/>
              <a:gd name="connsiteY25" fmla="*/ 43332 h 2930503"/>
              <a:gd name="connsiteX26" fmla="*/ 3609618 w 15844514"/>
              <a:gd name="connsiteY26" fmla="*/ 45387 h 2930503"/>
              <a:gd name="connsiteX27" fmla="*/ 3663782 w 15844514"/>
              <a:gd name="connsiteY27" fmla="*/ 49682 h 2930503"/>
              <a:gd name="connsiteX28" fmla="*/ 3772112 w 15844514"/>
              <a:gd name="connsiteY28" fmla="*/ 57527 h 2930503"/>
              <a:gd name="connsiteX29" fmla="*/ 3879881 w 15844514"/>
              <a:gd name="connsiteY29" fmla="*/ 71348 h 2930503"/>
              <a:gd name="connsiteX30" fmla="*/ 3987464 w 15844514"/>
              <a:gd name="connsiteY30" fmla="*/ 86290 h 2930503"/>
              <a:gd name="connsiteX31" fmla="*/ 4822349 w 15844514"/>
              <a:gd name="connsiteY31" fmla="*/ 319946 h 2930503"/>
              <a:gd name="connsiteX32" fmla="*/ 5580844 w 15844514"/>
              <a:gd name="connsiteY32" fmla="*/ 739443 h 2930503"/>
              <a:gd name="connsiteX33" fmla="*/ 5754171 w 15844514"/>
              <a:gd name="connsiteY33" fmla="*/ 870186 h 2930503"/>
              <a:gd name="connsiteX34" fmla="*/ 5837473 w 15844514"/>
              <a:gd name="connsiteY34" fmla="*/ 939853 h 2930503"/>
              <a:gd name="connsiteX35" fmla="*/ 5920027 w 15844514"/>
              <a:gd name="connsiteY35" fmla="*/ 1010454 h 2930503"/>
              <a:gd name="connsiteX36" fmla="*/ 6087005 w 15844514"/>
              <a:gd name="connsiteY36" fmla="*/ 1169773 h 2930503"/>
              <a:gd name="connsiteX37" fmla="*/ 6213824 w 15844514"/>
              <a:gd name="connsiteY37" fmla="*/ 1290804 h 2930503"/>
              <a:gd name="connsiteX38" fmla="*/ 6277515 w 15844514"/>
              <a:gd name="connsiteY38" fmla="*/ 1350945 h 2930503"/>
              <a:gd name="connsiteX39" fmla="*/ 6343447 w 15844514"/>
              <a:gd name="connsiteY39" fmla="*/ 1408659 h 2930503"/>
              <a:gd name="connsiteX40" fmla="*/ 7491367 w 15844514"/>
              <a:gd name="connsiteY40" fmla="*/ 2208430 h 2930503"/>
              <a:gd name="connsiteX41" fmla="*/ 8792443 w 15844514"/>
              <a:gd name="connsiteY41" fmla="*/ 2722435 h 2930503"/>
              <a:gd name="connsiteX42" fmla="*/ 8877052 w 15844514"/>
              <a:gd name="connsiteY42" fmla="*/ 2745596 h 2930503"/>
              <a:gd name="connsiteX43" fmla="*/ 8962409 w 15844514"/>
              <a:gd name="connsiteY43" fmla="*/ 2765581 h 2930503"/>
              <a:gd name="connsiteX44" fmla="*/ 9133494 w 15844514"/>
              <a:gd name="connsiteY44" fmla="*/ 2803870 h 2930503"/>
              <a:gd name="connsiteX45" fmla="*/ 9176266 w 15844514"/>
              <a:gd name="connsiteY45" fmla="*/ 2813395 h 2930503"/>
              <a:gd name="connsiteX46" fmla="*/ 9219412 w 15844514"/>
              <a:gd name="connsiteY46" fmla="*/ 2821053 h 2930503"/>
              <a:gd name="connsiteX47" fmla="*/ 9305702 w 15844514"/>
              <a:gd name="connsiteY47" fmla="*/ 2836182 h 2930503"/>
              <a:gd name="connsiteX48" fmla="*/ 9478469 w 15844514"/>
              <a:gd name="connsiteY48" fmla="*/ 2865505 h 2930503"/>
              <a:gd name="connsiteX49" fmla="*/ 9652357 w 15844514"/>
              <a:gd name="connsiteY49" fmla="*/ 2887358 h 2930503"/>
              <a:gd name="connsiteX50" fmla="*/ 9826617 w 15844514"/>
              <a:gd name="connsiteY50" fmla="*/ 2905849 h 2930503"/>
              <a:gd name="connsiteX51" fmla="*/ 10176448 w 15844514"/>
              <a:gd name="connsiteY51" fmla="*/ 2926207 h 2930503"/>
              <a:gd name="connsiteX52" fmla="*/ 10351643 w 15844514"/>
              <a:gd name="connsiteY52" fmla="*/ 2930129 h 2930503"/>
              <a:gd name="connsiteX53" fmla="*/ 10372749 w 15844514"/>
              <a:gd name="connsiteY53" fmla="*/ 2930503 h 2930503"/>
              <a:gd name="connsiteX54" fmla="*/ 10390491 w 15844514"/>
              <a:gd name="connsiteY54" fmla="*/ 2930503 h 2930503"/>
              <a:gd name="connsiteX55" fmla="*/ 10431208 w 15844514"/>
              <a:gd name="connsiteY55" fmla="*/ 2929943 h 2930503"/>
              <a:gd name="connsiteX56" fmla="*/ 10518806 w 15844514"/>
              <a:gd name="connsiteY56" fmla="*/ 2927888 h 2930503"/>
              <a:gd name="connsiteX57" fmla="*/ 10694001 w 15844514"/>
              <a:gd name="connsiteY57" fmla="*/ 2923032 h 2930503"/>
              <a:gd name="connsiteX58" fmla="*/ 10868824 w 15844514"/>
              <a:gd name="connsiteY58" fmla="*/ 2910705 h 2930503"/>
              <a:gd name="connsiteX59" fmla="*/ 10956234 w 15844514"/>
              <a:gd name="connsiteY59" fmla="*/ 2903981 h 2930503"/>
              <a:gd name="connsiteX60" fmla="*/ 10999939 w 15844514"/>
              <a:gd name="connsiteY60" fmla="*/ 2900432 h 2930503"/>
              <a:gd name="connsiteX61" fmla="*/ 11043458 w 15844514"/>
              <a:gd name="connsiteY61" fmla="*/ 2895390 h 2930503"/>
              <a:gd name="connsiteX62" fmla="*/ 11217346 w 15844514"/>
              <a:gd name="connsiteY62" fmla="*/ 2873724 h 2930503"/>
              <a:gd name="connsiteX63" fmla="*/ 11304197 w 15844514"/>
              <a:gd name="connsiteY63" fmla="*/ 2862330 h 2930503"/>
              <a:gd name="connsiteX64" fmla="*/ 11390487 w 15844514"/>
              <a:gd name="connsiteY64" fmla="*/ 2847388 h 2930503"/>
              <a:gd name="connsiteX65" fmla="*/ 11563067 w 15844514"/>
              <a:gd name="connsiteY65" fmla="*/ 2816944 h 2930503"/>
              <a:gd name="connsiteX66" fmla="*/ 11648796 w 15844514"/>
              <a:gd name="connsiteY66" fmla="*/ 2799200 h 2930503"/>
              <a:gd name="connsiteX67" fmla="*/ 11734339 w 15844514"/>
              <a:gd name="connsiteY67" fmla="*/ 2779963 h 2930503"/>
              <a:gd name="connsiteX68" fmla="*/ 11905052 w 15844514"/>
              <a:gd name="connsiteY68" fmla="*/ 2739992 h 2930503"/>
              <a:gd name="connsiteX69" fmla="*/ 12073896 w 15844514"/>
              <a:gd name="connsiteY69" fmla="*/ 2693299 h 2930503"/>
              <a:gd name="connsiteX70" fmla="*/ 12158319 w 15844514"/>
              <a:gd name="connsiteY70" fmla="*/ 2669578 h 2930503"/>
              <a:gd name="connsiteX71" fmla="*/ 12241621 w 15844514"/>
              <a:gd name="connsiteY71" fmla="*/ 2642683 h 2930503"/>
              <a:gd name="connsiteX72" fmla="*/ 12408038 w 15844514"/>
              <a:gd name="connsiteY72" fmla="*/ 2587397 h 2930503"/>
              <a:gd name="connsiteX73" fmla="*/ 12449501 w 15844514"/>
              <a:gd name="connsiteY73" fmla="*/ 2573389 h 2930503"/>
              <a:gd name="connsiteX74" fmla="*/ 12490405 w 15844514"/>
              <a:gd name="connsiteY74" fmla="*/ 2557700 h 2930503"/>
              <a:gd name="connsiteX75" fmla="*/ 12572213 w 15844514"/>
              <a:gd name="connsiteY75" fmla="*/ 2526322 h 2930503"/>
              <a:gd name="connsiteX76" fmla="*/ 12735455 w 15844514"/>
              <a:gd name="connsiteY76" fmla="*/ 2462445 h 2930503"/>
              <a:gd name="connsiteX77" fmla="*/ 12895707 w 15844514"/>
              <a:gd name="connsiteY77" fmla="*/ 2391657 h 2930503"/>
              <a:gd name="connsiteX78" fmla="*/ 13210984 w 15844514"/>
              <a:gd name="connsiteY78" fmla="*/ 2238875 h 2930503"/>
              <a:gd name="connsiteX79" fmla="*/ 13364887 w 15844514"/>
              <a:gd name="connsiteY79" fmla="*/ 2155012 h 2930503"/>
              <a:gd name="connsiteX80" fmla="*/ 13517296 w 15844514"/>
              <a:gd name="connsiteY80" fmla="*/ 2068349 h 2930503"/>
              <a:gd name="connsiteX81" fmla="*/ 13665595 w 15844514"/>
              <a:gd name="connsiteY81" fmla="*/ 1974961 h 2930503"/>
              <a:gd name="connsiteX82" fmla="*/ 13812213 w 15844514"/>
              <a:gd name="connsiteY82" fmla="*/ 1878959 h 2930503"/>
              <a:gd name="connsiteX83" fmla="*/ 13955657 w 15844514"/>
              <a:gd name="connsiteY83" fmla="*/ 1778100 h 2930503"/>
              <a:gd name="connsiteX84" fmla="*/ 14026818 w 15844514"/>
              <a:gd name="connsiteY84" fmla="*/ 1726924 h 2930503"/>
              <a:gd name="connsiteX85" fmla="*/ 14096112 w 15844514"/>
              <a:gd name="connsiteY85" fmla="*/ 1673319 h 2930503"/>
              <a:gd name="connsiteX86" fmla="*/ 14234139 w 15844514"/>
              <a:gd name="connsiteY86" fmla="*/ 1565363 h 2930503"/>
              <a:gd name="connsiteX87" fmla="*/ 14367683 w 15844514"/>
              <a:gd name="connsiteY87" fmla="*/ 1451804 h 2930503"/>
              <a:gd name="connsiteX88" fmla="*/ 14433988 w 15844514"/>
              <a:gd name="connsiteY88" fmla="*/ 1394464 h 2930503"/>
              <a:gd name="connsiteX89" fmla="*/ 14499173 w 15844514"/>
              <a:gd name="connsiteY89" fmla="*/ 1336003 h 2930503"/>
              <a:gd name="connsiteX90" fmla="*/ 14626180 w 15844514"/>
              <a:gd name="connsiteY90" fmla="*/ 1215346 h 2930503"/>
              <a:gd name="connsiteX91" fmla="*/ 14689497 w 15844514"/>
              <a:gd name="connsiteY91" fmla="*/ 1154831 h 2930503"/>
              <a:gd name="connsiteX92" fmla="*/ 14740486 w 15844514"/>
              <a:gd name="connsiteY92" fmla="*/ 1104028 h 2930503"/>
              <a:gd name="connsiteX93" fmla="*/ 14840785 w 15844514"/>
              <a:gd name="connsiteY93" fmla="*/ 1003730 h 2930503"/>
              <a:gd name="connsiteX94" fmla="*/ 15041568 w 15844514"/>
              <a:gd name="connsiteY94" fmla="*/ 802947 h 2930503"/>
              <a:gd name="connsiteX95" fmla="*/ 15844514 w 15844514"/>
              <a:gd name="connsiteY95" fmla="*/ 0 h 293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5844514" h="2930503">
                <a:moveTo>
                  <a:pt x="0" y="1873916"/>
                </a:moveTo>
                <a:lnTo>
                  <a:pt x="401380" y="1472536"/>
                </a:lnTo>
                <a:lnTo>
                  <a:pt x="602163" y="1271752"/>
                </a:lnTo>
                <a:lnTo>
                  <a:pt x="702462" y="1171454"/>
                </a:lnTo>
                <a:lnTo>
                  <a:pt x="727489" y="1146426"/>
                </a:lnTo>
                <a:cubicBezTo>
                  <a:pt x="731972" y="1141757"/>
                  <a:pt x="735334" y="1138769"/>
                  <a:pt x="738509" y="1135780"/>
                </a:cubicBezTo>
                <a:lnTo>
                  <a:pt x="748408" y="1126441"/>
                </a:lnTo>
                <a:lnTo>
                  <a:pt x="787818" y="1089086"/>
                </a:lnTo>
                <a:cubicBezTo>
                  <a:pt x="997006" y="889050"/>
                  <a:pt x="1227860" y="711053"/>
                  <a:pt x="1477392" y="563874"/>
                </a:cubicBezTo>
                <a:cubicBezTo>
                  <a:pt x="1727110" y="417256"/>
                  <a:pt x="1993452" y="298840"/>
                  <a:pt x="2269506" y="211430"/>
                </a:cubicBezTo>
                <a:cubicBezTo>
                  <a:pt x="2303499" y="198915"/>
                  <a:pt x="2338986" y="190884"/>
                  <a:pt x="2373726" y="180985"/>
                </a:cubicBezTo>
                <a:lnTo>
                  <a:pt x="2478320" y="151661"/>
                </a:lnTo>
                <a:lnTo>
                  <a:pt x="2584409" y="128128"/>
                </a:lnTo>
                <a:cubicBezTo>
                  <a:pt x="2619896" y="120657"/>
                  <a:pt x="2654636" y="110571"/>
                  <a:pt x="2690684" y="105715"/>
                </a:cubicBezTo>
                <a:lnTo>
                  <a:pt x="2797706" y="87224"/>
                </a:lnTo>
                <a:cubicBezTo>
                  <a:pt x="2815637" y="84236"/>
                  <a:pt x="2833193" y="80313"/>
                  <a:pt x="2851310" y="78259"/>
                </a:cubicBezTo>
                <a:lnTo>
                  <a:pt x="2905289" y="71909"/>
                </a:lnTo>
                <a:lnTo>
                  <a:pt x="3013058" y="58461"/>
                </a:lnTo>
                <a:cubicBezTo>
                  <a:pt x="3049106" y="54538"/>
                  <a:pt x="3085340" y="53231"/>
                  <a:pt x="3121388" y="50056"/>
                </a:cubicBezTo>
                <a:lnTo>
                  <a:pt x="3175552" y="45947"/>
                </a:lnTo>
                <a:cubicBezTo>
                  <a:pt x="3193670" y="44639"/>
                  <a:pt x="3211600" y="42585"/>
                  <a:pt x="3229717" y="42771"/>
                </a:cubicBezTo>
                <a:lnTo>
                  <a:pt x="3338233" y="40344"/>
                </a:lnTo>
                <a:lnTo>
                  <a:pt x="3392585" y="38849"/>
                </a:lnTo>
                <a:cubicBezTo>
                  <a:pt x="3410702" y="38849"/>
                  <a:pt x="3428819" y="39783"/>
                  <a:pt x="3446937" y="40157"/>
                </a:cubicBezTo>
                <a:lnTo>
                  <a:pt x="3555453" y="42771"/>
                </a:lnTo>
                <a:lnTo>
                  <a:pt x="3582536" y="43332"/>
                </a:lnTo>
                <a:cubicBezTo>
                  <a:pt x="3591501" y="43705"/>
                  <a:pt x="3600653" y="44826"/>
                  <a:pt x="3609618" y="45387"/>
                </a:cubicBezTo>
                <a:lnTo>
                  <a:pt x="3663782" y="49682"/>
                </a:lnTo>
                <a:lnTo>
                  <a:pt x="3772112" y="57527"/>
                </a:lnTo>
                <a:lnTo>
                  <a:pt x="3879881" y="71348"/>
                </a:lnTo>
                <a:cubicBezTo>
                  <a:pt x="3915743" y="76204"/>
                  <a:pt x="3951977" y="78819"/>
                  <a:pt x="3987464" y="86290"/>
                </a:cubicBezTo>
                <a:cubicBezTo>
                  <a:pt x="4273230" y="132611"/>
                  <a:pt x="4553767" y="211243"/>
                  <a:pt x="4822349" y="319946"/>
                </a:cubicBezTo>
                <a:cubicBezTo>
                  <a:pt x="5090559" y="429396"/>
                  <a:pt x="5344759" y="572093"/>
                  <a:pt x="5580844" y="739443"/>
                </a:cubicBezTo>
                <a:cubicBezTo>
                  <a:pt x="5641359" y="779226"/>
                  <a:pt x="5696271" y="826667"/>
                  <a:pt x="5754171" y="870186"/>
                </a:cubicBezTo>
                <a:cubicBezTo>
                  <a:pt x="5783495" y="891478"/>
                  <a:pt x="5809830" y="916506"/>
                  <a:pt x="5837473" y="939853"/>
                </a:cubicBezTo>
                <a:lnTo>
                  <a:pt x="5920027" y="1010454"/>
                </a:lnTo>
                <a:lnTo>
                  <a:pt x="6087005" y="1169773"/>
                </a:lnTo>
                <a:lnTo>
                  <a:pt x="6213824" y="1290804"/>
                </a:lnTo>
                <a:lnTo>
                  <a:pt x="6277515" y="1350945"/>
                </a:lnTo>
                <a:cubicBezTo>
                  <a:pt x="6298995" y="1370743"/>
                  <a:pt x="6321407" y="1389421"/>
                  <a:pt x="6343447" y="1408659"/>
                </a:cubicBezTo>
                <a:cubicBezTo>
                  <a:pt x="6694210" y="1717585"/>
                  <a:pt x="7080275" y="1986355"/>
                  <a:pt x="7491367" y="2208430"/>
                </a:cubicBezTo>
                <a:cubicBezTo>
                  <a:pt x="7903393" y="2429012"/>
                  <a:pt x="8341195" y="2601032"/>
                  <a:pt x="8792443" y="2722435"/>
                </a:cubicBezTo>
                <a:lnTo>
                  <a:pt x="8877052" y="2745596"/>
                </a:lnTo>
                <a:cubicBezTo>
                  <a:pt x="8905256" y="2752880"/>
                  <a:pt x="8934019" y="2758857"/>
                  <a:pt x="8962409" y="2765581"/>
                </a:cubicBezTo>
                <a:lnTo>
                  <a:pt x="9133494" y="2803870"/>
                </a:lnTo>
                <a:lnTo>
                  <a:pt x="9176266" y="2813395"/>
                </a:lnTo>
                <a:lnTo>
                  <a:pt x="9219412" y="2821053"/>
                </a:lnTo>
                <a:lnTo>
                  <a:pt x="9305702" y="2836182"/>
                </a:lnTo>
                <a:cubicBezTo>
                  <a:pt x="9363228" y="2846081"/>
                  <a:pt x="9420755" y="2856354"/>
                  <a:pt x="9478469" y="2865505"/>
                </a:cubicBezTo>
                <a:lnTo>
                  <a:pt x="9652357" y="2887358"/>
                </a:lnTo>
                <a:cubicBezTo>
                  <a:pt x="9710443" y="2894269"/>
                  <a:pt x="9768343" y="2902487"/>
                  <a:pt x="9826617" y="2905849"/>
                </a:cubicBezTo>
                <a:cubicBezTo>
                  <a:pt x="9943166" y="2913880"/>
                  <a:pt x="10059526" y="2925460"/>
                  <a:pt x="10176448" y="2926207"/>
                </a:cubicBezTo>
                <a:lnTo>
                  <a:pt x="10351643" y="2930129"/>
                </a:lnTo>
                <a:lnTo>
                  <a:pt x="10372749" y="2930503"/>
                </a:lnTo>
                <a:lnTo>
                  <a:pt x="10390491" y="2930503"/>
                </a:lnTo>
                <a:cubicBezTo>
                  <a:pt x="10401138" y="2930503"/>
                  <a:pt x="10416640" y="2930129"/>
                  <a:pt x="10431208" y="2929943"/>
                </a:cubicBezTo>
                <a:lnTo>
                  <a:pt x="10518806" y="2927888"/>
                </a:lnTo>
                <a:lnTo>
                  <a:pt x="10694001" y="2923032"/>
                </a:lnTo>
                <a:cubicBezTo>
                  <a:pt x="10752275" y="2919857"/>
                  <a:pt x="10810549" y="2915001"/>
                  <a:pt x="10868824" y="2910705"/>
                </a:cubicBezTo>
                <a:lnTo>
                  <a:pt x="10956234" y="2903981"/>
                </a:lnTo>
                <a:lnTo>
                  <a:pt x="10999939" y="2900432"/>
                </a:lnTo>
                <a:lnTo>
                  <a:pt x="11043458" y="2895390"/>
                </a:lnTo>
                <a:lnTo>
                  <a:pt x="11217346" y="2873724"/>
                </a:lnTo>
                <a:lnTo>
                  <a:pt x="11304197" y="2862330"/>
                </a:lnTo>
                <a:lnTo>
                  <a:pt x="11390487" y="2847388"/>
                </a:lnTo>
                <a:lnTo>
                  <a:pt x="11563067" y="2816944"/>
                </a:lnTo>
                <a:cubicBezTo>
                  <a:pt x="11591830" y="2812274"/>
                  <a:pt x="11620407" y="2805364"/>
                  <a:pt x="11648796" y="2799200"/>
                </a:cubicBezTo>
                <a:lnTo>
                  <a:pt x="11734339" y="2779963"/>
                </a:lnTo>
                <a:cubicBezTo>
                  <a:pt x="11791305" y="2766701"/>
                  <a:pt x="11848459" y="2754935"/>
                  <a:pt x="11905052" y="2739992"/>
                </a:cubicBezTo>
                <a:lnTo>
                  <a:pt x="12073896" y="2693299"/>
                </a:lnTo>
                <a:lnTo>
                  <a:pt x="12158319" y="2669578"/>
                </a:lnTo>
                <a:cubicBezTo>
                  <a:pt x="12186335" y="2661360"/>
                  <a:pt x="12213978" y="2651648"/>
                  <a:pt x="12241621" y="2642683"/>
                </a:cubicBezTo>
                <a:lnTo>
                  <a:pt x="12408038" y="2587397"/>
                </a:lnTo>
                <a:lnTo>
                  <a:pt x="12449501" y="2573389"/>
                </a:lnTo>
                <a:lnTo>
                  <a:pt x="12490405" y="2557700"/>
                </a:lnTo>
                <a:lnTo>
                  <a:pt x="12572213" y="2526322"/>
                </a:lnTo>
                <a:cubicBezTo>
                  <a:pt x="12626565" y="2505029"/>
                  <a:pt x="12681290" y="2484484"/>
                  <a:pt x="12735455" y="2462445"/>
                </a:cubicBezTo>
                <a:lnTo>
                  <a:pt x="12895707" y="2391657"/>
                </a:lnTo>
                <a:cubicBezTo>
                  <a:pt x="13003290" y="2346084"/>
                  <a:pt x="13106577" y="2290985"/>
                  <a:pt x="13210984" y="2238875"/>
                </a:cubicBezTo>
                <a:cubicBezTo>
                  <a:pt x="13263655" y="2213473"/>
                  <a:pt x="13313897" y="2183402"/>
                  <a:pt x="13364887" y="2155012"/>
                </a:cubicBezTo>
                <a:lnTo>
                  <a:pt x="13517296" y="2068349"/>
                </a:lnTo>
                <a:lnTo>
                  <a:pt x="13665595" y="1974961"/>
                </a:lnTo>
                <a:cubicBezTo>
                  <a:pt x="13714717" y="1943209"/>
                  <a:pt x="13764960" y="1913325"/>
                  <a:pt x="13812213" y="1878959"/>
                </a:cubicBezTo>
                <a:lnTo>
                  <a:pt x="13955657" y="1778100"/>
                </a:lnTo>
                <a:cubicBezTo>
                  <a:pt x="13979378" y="1760917"/>
                  <a:pt x="14003658" y="1744854"/>
                  <a:pt x="14026818" y="1726924"/>
                </a:cubicBezTo>
                <a:lnTo>
                  <a:pt x="14096112" y="1673319"/>
                </a:lnTo>
                <a:lnTo>
                  <a:pt x="14234139" y="1565363"/>
                </a:lnTo>
                <a:cubicBezTo>
                  <a:pt x="14279525" y="1528568"/>
                  <a:pt x="14323230" y="1489719"/>
                  <a:pt x="14367683" y="1451804"/>
                </a:cubicBezTo>
                <a:lnTo>
                  <a:pt x="14433988" y="1394464"/>
                </a:lnTo>
                <a:cubicBezTo>
                  <a:pt x="14456028" y="1375226"/>
                  <a:pt x="14478440" y="1356362"/>
                  <a:pt x="14499173" y="1336003"/>
                </a:cubicBezTo>
                <a:lnTo>
                  <a:pt x="14626180" y="1215346"/>
                </a:lnTo>
                <a:lnTo>
                  <a:pt x="14689497" y="1154831"/>
                </a:lnTo>
                <a:lnTo>
                  <a:pt x="14740486" y="1104028"/>
                </a:lnTo>
                <a:lnTo>
                  <a:pt x="14840785" y="1003730"/>
                </a:lnTo>
                <a:lnTo>
                  <a:pt x="15041568" y="802947"/>
                </a:lnTo>
                <a:lnTo>
                  <a:pt x="15844514" y="0"/>
                </a:lnTo>
              </a:path>
            </a:pathLst>
          </a:custGeom>
          <a:noFill/>
          <a:ln w="8890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EF8BDA4-555E-FE0C-4309-93A65D0A760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7113976" y="6312177"/>
            <a:ext cx="19172908" cy="2890949"/>
          </a:xfrm>
          <a:custGeom>
            <a:avLst/>
            <a:gdLst>
              <a:gd name="connsiteX0" fmla="*/ 0 w 15843580"/>
              <a:gd name="connsiteY0" fmla="*/ 2173690 h 2890949"/>
              <a:gd name="connsiteX1" fmla="*/ 401380 w 15843580"/>
              <a:gd name="connsiteY1" fmla="*/ 1772310 h 2890949"/>
              <a:gd name="connsiteX2" fmla="*/ 602163 w 15843580"/>
              <a:gd name="connsiteY2" fmla="*/ 1571527 h 2890949"/>
              <a:gd name="connsiteX3" fmla="*/ 804628 w 15843580"/>
              <a:gd name="connsiteY3" fmla="*/ 1372611 h 2890949"/>
              <a:gd name="connsiteX4" fmla="*/ 1706005 w 15843580"/>
              <a:gd name="connsiteY4" fmla="*/ 686399 h 2890949"/>
              <a:gd name="connsiteX5" fmla="*/ 2741113 w 15843580"/>
              <a:gd name="connsiteY5" fmla="*/ 225811 h 2890949"/>
              <a:gd name="connsiteX6" fmla="*/ 2877272 w 15843580"/>
              <a:gd name="connsiteY6" fmla="*/ 185841 h 2890949"/>
              <a:gd name="connsiteX7" fmla="*/ 3013992 w 15843580"/>
              <a:gd name="connsiteY7" fmla="*/ 147926 h 2890949"/>
              <a:gd name="connsiteX8" fmla="*/ 3152392 w 15843580"/>
              <a:gd name="connsiteY8" fmla="*/ 116735 h 2890949"/>
              <a:gd name="connsiteX9" fmla="*/ 3291353 w 15843580"/>
              <a:gd name="connsiteY9" fmla="*/ 87598 h 2890949"/>
              <a:gd name="connsiteX10" fmla="*/ 3431247 w 15843580"/>
              <a:gd name="connsiteY10" fmla="*/ 63317 h 2890949"/>
              <a:gd name="connsiteX11" fmla="*/ 3501288 w 15843580"/>
              <a:gd name="connsiteY11" fmla="*/ 51737 h 2890949"/>
              <a:gd name="connsiteX12" fmla="*/ 3571703 w 15843580"/>
              <a:gd name="connsiteY12" fmla="*/ 42958 h 2890949"/>
              <a:gd name="connsiteX13" fmla="*/ 3712531 w 15843580"/>
              <a:gd name="connsiteY13" fmla="*/ 25588 h 2890949"/>
              <a:gd name="connsiteX14" fmla="*/ 3853920 w 15843580"/>
              <a:gd name="connsiteY14" fmla="*/ 14382 h 2890949"/>
              <a:gd name="connsiteX15" fmla="*/ 3924708 w 15843580"/>
              <a:gd name="connsiteY15" fmla="*/ 9152 h 2890949"/>
              <a:gd name="connsiteX16" fmla="*/ 3995496 w 15843580"/>
              <a:gd name="connsiteY16" fmla="*/ 5043 h 2890949"/>
              <a:gd name="connsiteX17" fmla="*/ 4137445 w 15843580"/>
              <a:gd name="connsiteY17" fmla="*/ 1681 h 2890949"/>
              <a:gd name="connsiteX18" fmla="*/ 4208419 w 15843580"/>
              <a:gd name="connsiteY18" fmla="*/ 0 h 2890949"/>
              <a:gd name="connsiteX19" fmla="*/ 4279394 w 15843580"/>
              <a:gd name="connsiteY19" fmla="*/ 1494 h 2890949"/>
              <a:gd name="connsiteX20" fmla="*/ 4421343 w 15843580"/>
              <a:gd name="connsiteY20" fmla="*/ 5043 h 2890949"/>
              <a:gd name="connsiteX21" fmla="*/ 4456830 w 15843580"/>
              <a:gd name="connsiteY21" fmla="*/ 5977 h 2890949"/>
              <a:gd name="connsiteX22" fmla="*/ 4492131 w 15843580"/>
              <a:gd name="connsiteY22" fmla="*/ 8405 h 2890949"/>
              <a:gd name="connsiteX23" fmla="*/ 4562919 w 15843580"/>
              <a:gd name="connsiteY23" fmla="*/ 13821 h 2890949"/>
              <a:gd name="connsiteX24" fmla="*/ 4704494 w 15843580"/>
              <a:gd name="connsiteY24" fmla="*/ 24654 h 2890949"/>
              <a:gd name="connsiteX25" fmla="*/ 4845323 w 15843580"/>
              <a:gd name="connsiteY25" fmla="*/ 42211 h 2890949"/>
              <a:gd name="connsiteX26" fmla="*/ 4985778 w 15843580"/>
              <a:gd name="connsiteY26" fmla="*/ 62009 h 2890949"/>
              <a:gd name="connsiteX27" fmla="*/ 6076732 w 15843580"/>
              <a:gd name="connsiteY27" fmla="*/ 367574 h 2890949"/>
              <a:gd name="connsiteX28" fmla="*/ 7068134 w 15843580"/>
              <a:gd name="connsiteY28" fmla="*/ 915572 h 2890949"/>
              <a:gd name="connsiteX29" fmla="*/ 7294693 w 15843580"/>
              <a:gd name="connsiteY29" fmla="*/ 1086658 h 2890949"/>
              <a:gd name="connsiteX30" fmla="*/ 7403583 w 15843580"/>
              <a:gd name="connsiteY30" fmla="*/ 1177618 h 2890949"/>
              <a:gd name="connsiteX31" fmla="*/ 7511165 w 15843580"/>
              <a:gd name="connsiteY31" fmla="*/ 1270258 h 2890949"/>
              <a:gd name="connsiteX32" fmla="*/ 7716618 w 15843580"/>
              <a:gd name="connsiteY32" fmla="*/ 1465999 h 2890949"/>
              <a:gd name="connsiteX33" fmla="*/ 7819531 w 15843580"/>
              <a:gd name="connsiteY33" fmla="*/ 1563869 h 2890949"/>
              <a:gd name="connsiteX34" fmla="*/ 7870894 w 15843580"/>
              <a:gd name="connsiteY34" fmla="*/ 1612804 h 2890949"/>
              <a:gd name="connsiteX35" fmla="*/ 7924312 w 15843580"/>
              <a:gd name="connsiteY35" fmla="*/ 1659498 h 2890949"/>
              <a:gd name="connsiteX36" fmla="*/ 8853892 w 15843580"/>
              <a:gd name="connsiteY36" fmla="*/ 2307234 h 2890949"/>
              <a:gd name="connsiteX37" fmla="*/ 9907678 w 15843580"/>
              <a:gd name="connsiteY37" fmla="*/ 2723370 h 2890949"/>
              <a:gd name="connsiteX38" fmla="*/ 9976037 w 15843580"/>
              <a:gd name="connsiteY38" fmla="*/ 2742234 h 2890949"/>
              <a:gd name="connsiteX39" fmla="*/ 10045144 w 15843580"/>
              <a:gd name="connsiteY39" fmla="*/ 2758110 h 2890949"/>
              <a:gd name="connsiteX40" fmla="*/ 10183544 w 15843580"/>
              <a:gd name="connsiteY40" fmla="*/ 2789301 h 2890949"/>
              <a:gd name="connsiteX41" fmla="*/ 10218098 w 15843580"/>
              <a:gd name="connsiteY41" fmla="*/ 2797146 h 2890949"/>
              <a:gd name="connsiteX42" fmla="*/ 10253025 w 15843580"/>
              <a:gd name="connsiteY42" fmla="*/ 2803309 h 2890949"/>
              <a:gd name="connsiteX43" fmla="*/ 10322879 w 15843580"/>
              <a:gd name="connsiteY43" fmla="*/ 2815450 h 2890949"/>
              <a:gd name="connsiteX44" fmla="*/ 10462773 w 15843580"/>
              <a:gd name="connsiteY44" fmla="*/ 2839357 h 2890949"/>
              <a:gd name="connsiteX45" fmla="*/ 10603603 w 15843580"/>
              <a:gd name="connsiteY45" fmla="*/ 2856727 h 2890949"/>
              <a:gd name="connsiteX46" fmla="*/ 10744618 w 15843580"/>
              <a:gd name="connsiteY46" fmla="*/ 2871856 h 2890949"/>
              <a:gd name="connsiteX47" fmla="*/ 11027955 w 15843580"/>
              <a:gd name="connsiteY47" fmla="*/ 2888292 h 2890949"/>
              <a:gd name="connsiteX48" fmla="*/ 12157572 w 15843580"/>
              <a:gd name="connsiteY48" fmla="*/ 2800134 h 2890949"/>
              <a:gd name="connsiteX49" fmla="*/ 12227052 w 15843580"/>
              <a:gd name="connsiteY49" fmla="*/ 2785566 h 2890949"/>
              <a:gd name="connsiteX50" fmla="*/ 12296347 w 15843580"/>
              <a:gd name="connsiteY50" fmla="*/ 2769876 h 2890949"/>
              <a:gd name="connsiteX51" fmla="*/ 12434559 w 15843580"/>
              <a:gd name="connsiteY51" fmla="*/ 2737751 h 2890949"/>
              <a:gd name="connsiteX52" fmla="*/ 12571279 w 15843580"/>
              <a:gd name="connsiteY52" fmla="*/ 2699649 h 2890949"/>
              <a:gd name="connsiteX53" fmla="*/ 12639638 w 15843580"/>
              <a:gd name="connsiteY53" fmla="*/ 2680598 h 2890949"/>
              <a:gd name="connsiteX54" fmla="*/ 12707065 w 15843580"/>
              <a:gd name="connsiteY54" fmla="*/ 2658745 h 2890949"/>
              <a:gd name="connsiteX55" fmla="*/ 12841729 w 15843580"/>
              <a:gd name="connsiteY55" fmla="*/ 2614106 h 2890949"/>
              <a:gd name="connsiteX56" fmla="*/ 12875350 w 15843580"/>
              <a:gd name="connsiteY56" fmla="*/ 2602900 h 2890949"/>
              <a:gd name="connsiteX57" fmla="*/ 12908408 w 15843580"/>
              <a:gd name="connsiteY57" fmla="*/ 2590199 h 2890949"/>
              <a:gd name="connsiteX58" fmla="*/ 12974527 w 15843580"/>
              <a:gd name="connsiteY58" fmla="*/ 2564611 h 2890949"/>
              <a:gd name="connsiteX59" fmla="*/ 13106763 w 15843580"/>
              <a:gd name="connsiteY59" fmla="*/ 2513060 h 2890949"/>
              <a:gd name="connsiteX60" fmla="*/ 13236572 w 15843580"/>
              <a:gd name="connsiteY60" fmla="*/ 2455534 h 2890949"/>
              <a:gd name="connsiteX61" fmla="*/ 13492081 w 15843580"/>
              <a:gd name="connsiteY61" fmla="*/ 2331889 h 2890949"/>
              <a:gd name="connsiteX62" fmla="*/ 13616659 w 15843580"/>
              <a:gd name="connsiteY62" fmla="*/ 2263902 h 2890949"/>
              <a:gd name="connsiteX63" fmla="*/ 13740119 w 15843580"/>
              <a:gd name="connsiteY63" fmla="*/ 2194049 h 2890949"/>
              <a:gd name="connsiteX64" fmla="*/ 13860028 w 15843580"/>
              <a:gd name="connsiteY64" fmla="*/ 2118218 h 2890949"/>
              <a:gd name="connsiteX65" fmla="*/ 13978817 w 15843580"/>
              <a:gd name="connsiteY65" fmla="*/ 2040706 h 2890949"/>
              <a:gd name="connsiteX66" fmla="*/ 14094992 w 15843580"/>
              <a:gd name="connsiteY66" fmla="*/ 1959085 h 2890949"/>
              <a:gd name="connsiteX67" fmla="*/ 14152704 w 15843580"/>
              <a:gd name="connsiteY67" fmla="*/ 1917808 h 2890949"/>
              <a:gd name="connsiteX68" fmla="*/ 14208737 w 15843580"/>
              <a:gd name="connsiteY68" fmla="*/ 1874103 h 2890949"/>
              <a:gd name="connsiteX69" fmla="*/ 14320615 w 15843580"/>
              <a:gd name="connsiteY69" fmla="*/ 1786879 h 2890949"/>
              <a:gd name="connsiteX70" fmla="*/ 14428572 w 15843580"/>
              <a:gd name="connsiteY70" fmla="*/ 1694798 h 2890949"/>
              <a:gd name="connsiteX71" fmla="*/ 14482363 w 15843580"/>
              <a:gd name="connsiteY71" fmla="*/ 1648478 h 2890949"/>
              <a:gd name="connsiteX72" fmla="*/ 14535221 w 15843580"/>
              <a:gd name="connsiteY72" fmla="*/ 1601224 h 2890949"/>
              <a:gd name="connsiteX73" fmla="*/ 14637947 w 15843580"/>
              <a:gd name="connsiteY73" fmla="*/ 1503354 h 2890949"/>
              <a:gd name="connsiteX74" fmla="*/ 14689310 w 15843580"/>
              <a:gd name="connsiteY74" fmla="*/ 1454419 h 2890949"/>
              <a:gd name="connsiteX75" fmla="*/ 14739553 w 15843580"/>
              <a:gd name="connsiteY75" fmla="*/ 1404363 h 2890949"/>
              <a:gd name="connsiteX76" fmla="*/ 14839851 w 15843580"/>
              <a:gd name="connsiteY76" fmla="*/ 1304065 h 2890949"/>
              <a:gd name="connsiteX77" fmla="*/ 15040635 w 15843580"/>
              <a:gd name="connsiteY77" fmla="*/ 1103281 h 2890949"/>
              <a:gd name="connsiteX78" fmla="*/ 15843581 w 15843580"/>
              <a:gd name="connsiteY78" fmla="*/ 300335 h 289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5843580" h="2890949">
                <a:moveTo>
                  <a:pt x="0" y="2173690"/>
                </a:moveTo>
                <a:lnTo>
                  <a:pt x="401380" y="1772310"/>
                </a:lnTo>
                <a:lnTo>
                  <a:pt x="602163" y="1571527"/>
                </a:lnTo>
                <a:cubicBezTo>
                  <a:pt x="669216" y="1504661"/>
                  <a:pt x="735334" y="1437048"/>
                  <a:pt x="804628" y="1372611"/>
                </a:cubicBezTo>
                <a:cubicBezTo>
                  <a:pt x="1077880" y="1110939"/>
                  <a:pt x="1379895" y="878777"/>
                  <a:pt x="1706005" y="686399"/>
                </a:cubicBezTo>
                <a:cubicBezTo>
                  <a:pt x="2032301" y="494581"/>
                  <a:pt x="2380263" y="339744"/>
                  <a:pt x="2741113" y="225811"/>
                </a:cubicBezTo>
                <a:cubicBezTo>
                  <a:pt x="2785752" y="209935"/>
                  <a:pt x="2831699" y="198916"/>
                  <a:pt x="2877272" y="185841"/>
                </a:cubicBezTo>
                <a:lnTo>
                  <a:pt x="3013992" y="147926"/>
                </a:lnTo>
                <a:lnTo>
                  <a:pt x="3152392" y="116735"/>
                </a:lnTo>
                <a:cubicBezTo>
                  <a:pt x="3198712" y="106835"/>
                  <a:pt x="3244472" y="94695"/>
                  <a:pt x="3291353" y="87598"/>
                </a:cubicBezTo>
                <a:lnTo>
                  <a:pt x="3431247" y="63317"/>
                </a:lnTo>
                <a:cubicBezTo>
                  <a:pt x="3454594" y="59581"/>
                  <a:pt x="3477755" y="54538"/>
                  <a:pt x="3501288" y="51737"/>
                </a:cubicBezTo>
                <a:lnTo>
                  <a:pt x="3571703" y="42958"/>
                </a:lnTo>
                <a:lnTo>
                  <a:pt x="3712531" y="25588"/>
                </a:lnTo>
                <a:cubicBezTo>
                  <a:pt x="3759598" y="20359"/>
                  <a:pt x="3806852" y="18117"/>
                  <a:pt x="3853920" y="14382"/>
                </a:cubicBezTo>
                <a:lnTo>
                  <a:pt x="3924708" y="9152"/>
                </a:lnTo>
                <a:cubicBezTo>
                  <a:pt x="3948241" y="7471"/>
                  <a:pt x="3971962" y="5230"/>
                  <a:pt x="3995496" y="5043"/>
                </a:cubicBezTo>
                <a:lnTo>
                  <a:pt x="4137445" y="1681"/>
                </a:lnTo>
                <a:lnTo>
                  <a:pt x="4208419" y="0"/>
                </a:lnTo>
                <a:cubicBezTo>
                  <a:pt x="4232140" y="0"/>
                  <a:pt x="4255673" y="934"/>
                  <a:pt x="4279394" y="1494"/>
                </a:cubicBezTo>
                <a:lnTo>
                  <a:pt x="4421343" y="5043"/>
                </a:lnTo>
                <a:lnTo>
                  <a:pt x="4456830" y="5977"/>
                </a:lnTo>
                <a:cubicBezTo>
                  <a:pt x="4468597" y="6537"/>
                  <a:pt x="4480364" y="7658"/>
                  <a:pt x="4492131" y="8405"/>
                </a:cubicBezTo>
                <a:lnTo>
                  <a:pt x="4562919" y="13821"/>
                </a:lnTo>
                <a:lnTo>
                  <a:pt x="4704494" y="24654"/>
                </a:lnTo>
                <a:lnTo>
                  <a:pt x="4845323" y="42211"/>
                </a:lnTo>
                <a:cubicBezTo>
                  <a:pt x="4892203" y="48375"/>
                  <a:pt x="4939458" y="52671"/>
                  <a:pt x="4985778" y="62009"/>
                </a:cubicBezTo>
                <a:cubicBezTo>
                  <a:pt x="5359328" y="122338"/>
                  <a:pt x="5726155" y="225064"/>
                  <a:pt x="6076732" y="367574"/>
                </a:cubicBezTo>
                <a:cubicBezTo>
                  <a:pt x="6427122" y="510644"/>
                  <a:pt x="6759769" y="696485"/>
                  <a:pt x="7068134" y="915572"/>
                </a:cubicBezTo>
                <a:cubicBezTo>
                  <a:pt x="7146767" y="968243"/>
                  <a:pt x="7219422" y="1029131"/>
                  <a:pt x="7294693" y="1086658"/>
                </a:cubicBezTo>
                <a:cubicBezTo>
                  <a:pt x="7332608" y="1114861"/>
                  <a:pt x="7367535" y="1146987"/>
                  <a:pt x="7403583" y="1177618"/>
                </a:cubicBezTo>
                <a:lnTo>
                  <a:pt x="7511165" y="1270258"/>
                </a:lnTo>
                <a:lnTo>
                  <a:pt x="7716618" y="1465999"/>
                </a:lnTo>
                <a:lnTo>
                  <a:pt x="7819531" y="1563869"/>
                </a:lnTo>
                <a:lnTo>
                  <a:pt x="7870894" y="1612804"/>
                </a:lnTo>
                <a:cubicBezTo>
                  <a:pt x="7888264" y="1628867"/>
                  <a:pt x="7906568" y="1643809"/>
                  <a:pt x="7924312" y="1659498"/>
                </a:cubicBezTo>
                <a:cubicBezTo>
                  <a:pt x="8208397" y="1909590"/>
                  <a:pt x="8520872" y="2127183"/>
                  <a:pt x="8853892" y="2307234"/>
                </a:cubicBezTo>
                <a:cubicBezTo>
                  <a:pt x="9187660" y="2485978"/>
                  <a:pt x="9542346" y="2624752"/>
                  <a:pt x="9907678" y="2723370"/>
                </a:cubicBezTo>
                <a:lnTo>
                  <a:pt x="9976037" y="2742234"/>
                </a:lnTo>
                <a:cubicBezTo>
                  <a:pt x="9999011" y="2748211"/>
                  <a:pt x="10022171" y="2752880"/>
                  <a:pt x="10045144" y="2758110"/>
                </a:cubicBezTo>
                <a:lnTo>
                  <a:pt x="10183544" y="2789301"/>
                </a:lnTo>
                <a:lnTo>
                  <a:pt x="10218098" y="2797146"/>
                </a:lnTo>
                <a:lnTo>
                  <a:pt x="10253025" y="2803309"/>
                </a:lnTo>
                <a:lnTo>
                  <a:pt x="10322879" y="2815450"/>
                </a:lnTo>
                <a:cubicBezTo>
                  <a:pt x="10369573" y="2823481"/>
                  <a:pt x="10416080" y="2831886"/>
                  <a:pt x="10462773" y="2839357"/>
                </a:cubicBezTo>
                <a:lnTo>
                  <a:pt x="10603603" y="2856727"/>
                </a:lnTo>
                <a:cubicBezTo>
                  <a:pt x="10650669" y="2862330"/>
                  <a:pt x="10697363" y="2869241"/>
                  <a:pt x="10744618" y="2871856"/>
                </a:cubicBezTo>
                <a:cubicBezTo>
                  <a:pt x="10838939" y="2878019"/>
                  <a:pt x="10933260" y="2888292"/>
                  <a:pt x="11027955" y="2888292"/>
                </a:cubicBezTo>
                <a:cubicBezTo>
                  <a:pt x="11406175" y="2900246"/>
                  <a:pt x="11785890" y="2872042"/>
                  <a:pt x="12157572" y="2800134"/>
                </a:cubicBezTo>
                <a:cubicBezTo>
                  <a:pt x="12180918" y="2796585"/>
                  <a:pt x="12203893" y="2790795"/>
                  <a:pt x="12227052" y="2785566"/>
                </a:cubicBezTo>
                <a:lnTo>
                  <a:pt x="12296347" y="2769876"/>
                </a:lnTo>
                <a:cubicBezTo>
                  <a:pt x="12342479" y="2759044"/>
                  <a:pt x="12388799" y="2749892"/>
                  <a:pt x="12434559" y="2737751"/>
                </a:cubicBezTo>
                <a:lnTo>
                  <a:pt x="12571279" y="2699649"/>
                </a:lnTo>
                <a:lnTo>
                  <a:pt x="12639638" y="2680598"/>
                </a:lnTo>
                <a:cubicBezTo>
                  <a:pt x="12662239" y="2673874"/>
                  <a:pt x="12684652" y="2665843"/>
                  <a:pt x="12707065" y="2658745"/>
                </a:cubicBezTo>
                <a:lnTo>
                  <a:pt x="12841729" y="2614106"/>
                </a:lnTo>
                <a:lnTo>
                  <a:pt x="12875350" y="2602900"/>
                </a:lnTo>
                <a:lnTo>
                  <a:pt x="12908408" y="2590199"/>
                </a:lnTo>
                <a:lnTo>
                  <a:pt x="12974527" y="2564611"/>
                </a:lnTo>
                <a:cubicBezTo>
                  <a:pt x="13018606" y="2547427"/>
                  <a:pt x="13062872" y="2530804"/>
                  <a:pt x="13106763" y="2513060"/>
                </a:cubicBezTo>
                <a:lnTo>
                  <a:pt x="13236572" y="2455534"/>
                </a:lnTo>
                <a:cubicBezTo>
                  <a:pt x="13323983" y="2419113"/>
                  <a:pt x="13407098" y="2373726"/>
                  <a:pt x="13492081" y="2331889"/>
                </a:cubicBezTo>
                <a:cubicBezTo>
                  <a:pt x="13534853" y="2311530"/>
                  <a:pt x="13575383" y="2286876"/>
                  <a:pt x="13616659" y="2263902"/>
                </a:cubicBezTo>
                <a:lnTo>
                  <a:pt x="13740119" y="2194049"/>
                </a:lnTo>
                <a:lnTo>
                  <a:pt x="13860028" y="2118218"/>
                </a:lnTo>
                <a:cubicBezTo>
                  <a:pt x="13899811" y="2092443"/>
                  <a:pt x="13940715" y="2068722"/>
                  <a:pt x="13978817" y="2040706"/>
                </a:cubicBezTo>
                <a:lnTo>
                  <a:pt x="14094992" y="1959085"/>
                </a:lnTo>
                <a:cubicBezTo>
                  <a:pt x="14114229" y="1945264"/>
                  <a:pt x="14134027" y="1932376"/>
                  <a:pt x="14152704" y="1917808"/>
                </a:cubicBezTo>
                <a:lnTo>
                  <a:pt x="14208737" y="1874103"/>
                </a:lnTo>
                <a:lnTo>
                  <a:pt x="14320615" y="1786879"/>
                </a:lnTo>
                <a:cubicBezTo>
                  <a:pt x="14357410" y="1757181"/>
                  <a:pt x="14392524" y="1725429"/>
                  <a:pt x="14428572" y="1694798"/>
                </a:cubicBezTo>
                <a:lnTo>
                  <a:pt x="14482363" y="1648478"/>
                </a:lnTo>
                <a:cubicBezTo>
                  <a:pt x="14500294" y="1632976"/>
                  <a:pt x="14518411" y="1617847"/>
                  <a:pt x="14535221" y="1601224"/>
                </a:cubicBezTo>
                <a:lnTo>
                  <a:pt x="14637947" y="1503354"/>
                </a:lnTo>
                <a:lnTo>
                  <a:pt x="14689310" y="1454419"/>
                </a:lnTo>
                <a:lnTo>
                  <a:pt x="14739553" y="1404363"/>
                </a:lnTo>
                <a:lnTo>
                  <a:pt x="14839851" y="1304065"/>
                </a:lnTo>
                <a:lnTo>
                  <a:pt x="15040635" y="1103281"/>
                </a:lnTo>
                <a:lnTo>
                  <a:pt x="15843581" y="300335"/>
                </a:lnTo>
              </a:path>
            </a:pathLst>
          </a:custGeom>
          <a:noFill/>
          <a:ln w="8890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F39A4D2-05CA-E0F7-B079-0CA0495614B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7086" y="6444343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practischestudie.nl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A982A18B-F1DD-6327-035E-ABA1EF2478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336" y="740954"/>
            <a:ext cx="1565484" cy="652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13A85A4B-665E-9491-BF94-FE6AF2C9B8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29755" y="1383813"/>
            <a:ext cx="9482270" cy="5037456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DD1E0536-6C0F-D1C7-17EC-BDFB003740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19523" r="77013"/>
          <a:stretch/>
        </p:blipFill>
        <p:spPr>
          <a:xfrm>
            <a:off x="2229755" y="2367279"/>
            <a:ext cx="2179685" cy="4053989"/>
          </a:xfrm>
          <a:prstGeom prst="rect">
            <a:avLst/>
          </a:prstGeom>
        </p:spPr>
      </p:pic>
      <p:pic>
        <p:nvPicPr>
          <p:cNvPr id="22" name="Afbeelding 21">
            <a:extLst>
              <a:ext uri="{FF2B5EF4-FFF2-40B4-BE49-F238E27FC236}">
                <a16:creationId xmlns:a16="http://schemas.microsoft.com/office/drawing/2014/main" id="{EBA639DF-BC42-0E2B-A62A-4EE3E712C7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2987" t="19725" r="34583"/>
          <a:stretch/>
        </p:blipFill>
        <p:spPr>
          <a:xfrm>
            <a:off x="4409439" y="2377440"/>
            <a:ext cx="4023361" cy="4043828"/>
          </a:xfrm>
          <a:prstGeom prst="rect">
            <a:avLst/>
          </a:prstGeom>
        </p:spPr>
      </p:pic>
      <p:pic>
        <p:nvPicPr>
          <p:cNvPr id="23" name="Afbeelding 22">
            <a:extLst>
              <a:ext uri="{FF2B5EF4-FFF2-40B4-BE49-F238E27FC236}">
                <a16:creationId xmlns:a16="http://schemas.microsoft.com/office/drawing/2014/main" id="{3473A021-8A6E-1966-928B-3FB2E6101F9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5310" t="19725"/>
          <a:stretch/>
        </p:blipFill>
        <p:spPr>
          <a:xfrm>
            <a:off x="8422639" y="2377439"/>
            <a:ext cx="3289385" cy="404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4872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D7CEB5-39B5-6699-DE03-C4066F4335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8360C-7ABE-DA83-CE53-E97CA2C39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2753" y="365125"/>
            <a:ext cx="7088650" cy="1325563"/>
          </a:xfrm>
        </p:spPr>
        <p:txBody>
          <a:bodyPr/>
          <a:lstStyle/>
          <a:p>
            <a:r>
              <a:rPr lang="nl-NL" dirty="0"/>
              <a:t>Voorbeelden in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E99FE2-3240-BB9E-1329-F79FBE5B6E7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871883"/>
            <a:ext cx="713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DINEngschrift" pitchFamily="2" charset="0"/>
              </a:rPr>
              <a:t>LAYOUT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83D032C-E69B-D324-EED1-B5346719872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3683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F963A3-DA36-BD01-AE4C-67ECB0CA385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5864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1F90A51-14BA-DDC7-418A-F4DB70373E0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8045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C3C7C5B-863C-BAC1-90AF-28D76A4977E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0226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465E7B2-219C-2359-13A9-B4B2D60B6BC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2407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41AA3B-23B6-65AE-D237-F007AE8482E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284510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#000E29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22FB3B3-37CD-E225-CF80-47A87102C80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065971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#003399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368361C-B252-4EF1-3FA6-830B8B79F9C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852194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#D9DEF1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83663D-310E-C26F-85DF-9CEBEDE8A66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631713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#F5F6FC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92276D-F0F5-1E00-0AB4-7FA132FBD21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1" y="-414363"/>
            <a:ext cx="1113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* eigen kleur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F2659D9D-DC83-9066-C0ED-838D12A690E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04814" y="8480661"/>
            <a:ext cx="15844701" cy="2892027"/>
          </a:xfrm>
          <a:custGeom>
            <a:avLst/>
            <a:gdLst>
              <a:gd name="connsiteX0" fmla="*/ 0 w 15844701"/>
              <a:gd name="connsiteY0" fmla="*/ 2511753 h 2892027"/>
              <a:gd name="connsiteX1" fmla="*/ 401380 w 15844701"/>
              <a:gd name="connsiteY1" fmla="*/ 2110373 h 2892027"/>
              <a:gd name="connsiteX2" fmla="*/ 602163 w 15844701"/>
              <a:gd name="connsiteY2" fmla="*/ 1909590 h 2892027"/>
              <a:gd name="connsiteX3" fmla="*/ 702462 w 15844701"/>
              <a:gd name="connsiteY3" fmla="*/ 1809291 h 2892027"/>
              <a:gd name="connsiteX4" fmla="*/ 727489 w 15844701"/>
              <a:gd name="connsiteY4" fmla="*/ 1784264 h 2892027"/>
              <a:gd name="connsiteX5" fmla="*/ 741871 w 15844701"/>
              <a:gd name="connsiteY5" fmla="*/ 1770256 h 2892027"/>
              <a:gd name="connsiteX6" fmla="*/ 757747 w 15844701"/>
              <a:gd name="connsiteY6" fmla="*/ 1755127 h 2892027"/>
              <a:gd name="connsiteX7" fmla="*/ 821064 w 15844701"/>
              <a:gd name="connsiteY7" fmla="*/ 1694612 h 2892027"/>
              <a:gd name="connsiteX8" fmla="*/ 1934244 w 15844701"/>
              <a:gd name="connsiteY8" fmla="*/ 847399 h 2892027"/>
              <a:gd name="connsiteX9" fmla="*/ 3212347 w 15844701"/>
              <a:gd name="connsiteY9" fmla="*/ 278669 h 2892027"/>
              <a:gd name="connsiteX10" fmla="*/ 3380445 w 15844701"/>
              <a:gd name="connsiteY10" fmla="*/ 229173 h 2892027"/>
              <a:gd name="connsiteX11" fmla="*/ 3549476 w 15844701"/>
              <a:gd name="connsiteY11" fmla="*/ 182666 h 2892027"/>
              <a:gd name="connsiteX12" fmla="*/ 3720376 w 15844701"/>
              <a:gd name="connsiteY12" fmla="*/ 143817 h 2892027"/>
              <a:gd name="connsiteX13" fmla="*/ 3891835 w 15844701"/>
              <a:gd name="connsiteY13" fmla="*/ 107956 h 2892027"/>
              <a:gd name="connsiteX14" fmla="*/ 4064602 w 15844701"/>
              <a:gd name="connsiteY14" fmla="*/ 77885 h 2892027"/>
              <a:gd name="connsiteX15" fmla="*/ 4151079 w 15844701"/>
              <a:gd name="connsiteY15" fmla="*/ 63877 h 2892027"/>
              <a:gd name="connsiteX16" fmla="*/ 4238117 w 15844701"/>
              <a:gd name="connsiteY16" fmla="*/ 52857 h 2892027"/>
              <a:gd name="connsiteX17" fmla="*/ 4412191 w 15844701"/>
              <a:gd name="connsiteY17" fmla="*/ 31565 h 2892027"/>
              <a:gd name="connsiteX18" fmla="*/ 4586826 w 15844701"/>
              <a:gd name="connsiteY18" fmla="*/ 17370 h 2892027"/>
              <a:gd name="connsiteX19" fmla="*/ 4674236 w 15844701"/>
              <a:gd name="connsiteY19" fmla="*/ 11020 h 2892027"/>
              <a:gd name="connsiteX20" fmla="*/ 4761648 w 15844701"/>
              <a:gd name="connsiteY20" fmla="*/ 6164 h 2892027"/>
              <a:gd name="connsiteX21" fmla="*/ 4936842 w 15844701"/>
              <a:gd name="connsiteY21" fmla="*/ 1868 h 2892027"/>
              <a:gd name="connsiteX22" fmla="*/ 5024440 w 15844701"/>
              <a:gd name="connsiteY22" fmla="*/ 0 h 2892027"/>
              <a:gd name="connsiteX23" fmla="*/ 5112038 w 15844701"/>
              <a:gd name="connsiteY23" fmla="*/ 1494 h 2892027"/>
              <a:gd name="connsiteX24" fmla="*/ 5287233 w 15844701"/>
              <a:gd name="connsiteY24" fmla="*/ 6164 h 2892027"/>
              <a:gd name="connsiteX25" fmla="*/ 5330938 w 15844701"/>
              <a:gd name="connsiteY25" fmla="*/ 7471 h 2892027"/>
              <a:gd name="connsiteX26" fmla="*/ 5374644 w 15844701"/>
              <a:gd name="connsiteY26" fmla="*/ 10459 h 2892027"/>
              <a:gd name="connsiteX27" fmla="*/ 5462055 w 15844701"/>
              <a:gd name="connsiteY27" fmla="*/ 16810 h 2892027"/>
              <a:gd name="connsiteX28" fmla="*/ 5636876 w 15844701"/>
              <a:gd name="connsiteY28" fmla="*/ 30444 h 2892027"/>
              <a:gd name="connsiteX29" fmla="*/ 5810764 w 15844701"/>
              <a:gd name="connsiteY29" fmla="*/ 51923 h 2892027"/>
              <a:gd name="connsiteX30" fmla="*/ 5984278 w 15844701"/>
              <a:gd name="connsiteY30" fmla="*/ 76391 h 2892027"/>
              <a:gd name="connsiteX31" fmla="*/ 7331488 w 15844701"/>
              <a:gd name="connsiteY31" fmla="*/ 453677 h 2892027"/>
              <a:gd name="connsiteX32" fmla="*/ 8555986 w 15844701"/>
              <a:gd name="connsiteY32" fmla="*/ 1130364 h 2892027"/>
              <a:gd name="connsiteX33" fmla="*/ 8835588 w 15844701"/>
              <a:gd name="connsiteY33" fmla="*/ 1341606 h 2892027"/>
              <a:gd name="connsiteX34" fmla="*/ 8970253 w 15844701"/>
              <a:gd name="connsiteY34" fmla="*/ 1453858 h 2892027"/>
              <a:gd name="connsiteX35" fmla="*/ 9102864 w 15844701"/>
              <a:gd name="connsiteY35" fmla="*/ 1568538 h 2892027"/>
              <a:gd name="connsiteX36" fmla="*/ 9230244 w 15844701"/>
              <a:gd name="connsiteY36" fmla="*/ 1689008 h 2892027"/>
              <a:gd name="connsiteX37" fmla="*/ 9346979 w 15844701"/>
              <a:gd name="connsiteY37" fmla="*/ 1800887 h 2892027"/>
              <a:gd name="connsiteX38" fmla="*/ 9425797 w 15844701"/>
              <a:gd name="connsiteY38" fmla="*/ 1875597 h 2892027"/>
              <a:gd name="connsiteX39" fmla="*/ 9465021 w 15844701"/>
              <a:gd name="connsiteY39" fmla="*/ 1913138 h 2892027"/>
              <a:gd name="connsiteX40" fmla="*/ 9506111 w 15844701"/>
              <a:gd name="connsiteY40" fmla="*/ 1948626 h 2892027"/>
              <a:gd name="connsiteX41" fmla="*/ 10217164 w 15844701"/>
              <a:gd name="connsiteY41" fmla="*/ 2444327 h 2892027"/>
              <a:gd name="connsiteX42" fmla="*/ 11023659 w 15844701"/>
              <a:gd name="connsiteY42" fmla="*/ 2762592 h 2892027"/>
              <a:gd name="connsiteX43" fmla="*/ 11075957 w 15844701"/>
              <a:gd name="connsiteY43" fmla="*/ 2777348 h 2892027"/>
              <a:gd name="connsiteX44" fmla="*/ 11129001 w 15844701"/>
              <a:gd name="connsiteY44" fmla="*/ 2789301 h 2892027"/>
              <a:gd name="connsiteX45" fmla="*/ 11234902 w 15844701"/>
              <a:gd name="connsiteY45" fmla="*/ 2813208 h 2892027"/>
              <a:gd name="connsiteX46" fmla="*/ 11261425 w 15844701"/>
              <a:gd name="connsiteY46" fmla="*/ 2819372 h 2892027"/>
              <a:gd name="connsiteX47" fmla="*/ 11288134 w 15844701"/>
              <a:gd name="connsiteY47" fmla="*/ 2823855 h 2892027"/>
              <a:gd name="connsiteX48" fmla="*/ 11341738 w 15844701"/>
              <a:gd name="connsiteY48" fmla="*/ 2833006 h 2892027"/>
              <a:gd name="connsiteX49" fmla="*/ 11448760 w 15844701"/>
              <a:gd name="connsiteY49" fmla="*/ 2851684 h 2892027"/>
              <a:gd name="connsiteX50" fmla="*/ 11556529 w 15844701"/>
              <a:gd name="connsiteY50" fmla="*/ 2864758 h 2892027"/>
              <a:gd name="connsiteX51" fmla="*/ 11664485 w 15844701"/>
              <a:gd name="connsiteY51" fmla="*/ 2876338 h 2892027"/>
              <a:gd name="connsiteX52" fmla="*/ 11881332 w 15844701"/>
              <a:gd name="connsiteY52" fmla="*/ 2888852 h 2892027"/>
              <a:gd name="connsiteX53" fmla="*/ 11989848 w 15844701"/>
              <a:gd name="connsiteY53" fmla="*/ 2891654 h 2892027"/>
              <a:gd name="connsiteX54" fmla="*/ 12004229 w 15844701"/>
              <a:gd name="connsiteY54" fmla="*/ 2892027 h 2892027"/>
              <a:gd name="connsiteX55" fmla="*/ 12021973 w 15844701"/>
              <a:gd name="connsiteY55" fmla="*/ 2892027 h 2892027"/>
              <a:gd name="connsiteX56" fmla="*/ 12052230 w 15844701"/>
              <a:gd name="connsiteY56" fmla="*/ 2891467 h 2892027"/>
              <a:gd name="connsiteX57" fmla="*/ 12106583 w 15844701"/>
              <a:gd name="connsiteY57" fmla="*/ 2889786 h 2892027"/>
              <a:gd name="connsiteX58" fmla="*/ 12215099 w 15844701"/>
              <a:gd name="connsiteY58" fmla="*/ 2887358 h 2892027"/>
              <a:gd name="connsiteX59" fmla="*/ 12323428 w 15844701"/>
              <a:gd name="connsiteY59" fmla="*/ 2879140 h 2892027"/>
              <a:gd name="connsiteX60" fmla="*/ 12377594 w 15844701"/>
              <a:gd name="connsiteY60" fmla="*/ 2875218 h 2892027"/>
              <a:gd name="connsiteX61" fmla="*/ 12404675 w 15844701"/>
              <a:gd name="connsiteY61" fmla="*/ 2873350 h 2892027"/>
              <a:gd name="connsiteX62" fmla="*/ 12431571 w 15844701"/>
              <a:gd name="connsiteY62" fmla="*/ 2869988 h 2892027"/>
              <a:gd name="connsiteX63" fmla="*/ 12539340 w 15844701"/>
              <a:gd name="connsiteY63" fmla="*/ 2856353 h 2892027"/>
              <a:gd name="connsiteX64" fmla="*/ 12593319 w 15844701"/>
              <a:gd name="connsiteY64" fmla="*/ 2849816 h 2892027"/>
              <a:gd name="connsiteX65" fmla="*/ 12646736 w 15844701"/>
              <a:gd name="connsiteY65" fmla="*/ 2840104 h 2892027"/>
              <a:gd name="connsiteX66" fmla="*/ 12753758 w 15844701"/>
              <a:gd name="connsiteY66" fmla="*/ 2821613 h 2892027"/>
              <a:gd name="connsiteX67" fmla="*/ 12806803 w 15844701"/>
              <a:gd name="connsiteY67" fmla="*/ 2810407 h 2892027"/>
              <a:gd name="connsiteX68" fmla="*/ 12859660 w 15844701"/>
              <a:gd name="connsiteY68" fmla="*/ 2798266 h 2892027"/>
              <a:gd name="connsiteX69" fmla="*/ 12965562 w 15844701"/>
              <a:gd name="connsiteY69" fmla="*/ 2773799 h 2892027"/>
              <a:gd name="connsiteX70" fmla="*/ 13070155 w 15844701"/>
              <a:gd name="connsiteY70" fmla="*/ 2744475 h 2892027"/>
              <a:gd name="connsiteX71" fmla="*/ 13122453 w 15844701"/>
              <a:gd name="connsiteY71" fmla="*/ 2730093 h 2892027"/>
              <a:gd name="connsiteX72" fmla="*/ 13174002 w 15844701"/>
              <a:gd name="connsiteY72" fmla="*/ 2713097 h 2892027"/>
              <a:gd name="connsiteX73" fmla="*/ 13277103 w 15844701"/>
              <a:gd name="connsiteY73" fmla="*/ 2679104 h 2892027"/>
              <a:gd name="connsiteX74" fmla="*/ 13302878 w 15844701"/>
              <a:gd name="connsiteY74" fmla="*/ 2670699 h 2892027"/>
              <a:gd name="connsiteX75" fmla="*/ 13328092 w 15844701"/>
              <a:gd name="connsiteY75" fmla="*/ 2660800 h 2892027"/>
              <a:gd name="connsiteX76" fmla="*/ 13378708 w 15844701"/>
              <a:gd name="connsiteY76" fmla="*/ 2641002 h 2892027"/>
              <a:gd name="connsiteX77" fmla="*/ 13479940 w 15844701"/>
              <a:gd name="connsiteY77" fmla="*/ 2601779 h 2892027"/>
              <a:gd name="connsiteX78" fmla="*/ 13579118 w 15844701"/>
              <a:gd name="connsiteY78" fmla="*/ 2557513 h 2892027"/>
              <a:gd name="connsiteX79" fmla="*/ 13774672 w 15844701"/>
              <a:gd name="connsiteY79" fmla="*/ 2463005 h 2892027"/>
              <a:gd name="connsiteX80" fmla="*/ 13869927 w 15844701"/>
              <a:gd name="connsiteY80" fmla="*/ 2410895 h 2892027"/>
              <a:gd name="connsiteX81" fmla="*/ 13964622 w 15844701"/>
              <a:gd name="connsiteY81" fmla="*/ 2357664 h 2892027"/>
              <a:gd name="connsiteX82" fmla="*/ 14056329 w 15844701"/>
              <a:gd name="connsiteY82" fmla="*/ 2299390 h 2892027"/>
              <a:gd name="connsiteX83" fmla="*/ 14147289 w 15844701"/>
              <a:gd name="connsiteY83" fmla="*/ 2240182 h 2892027"/>
              <a:gd name="connsiteX84" fmla="*/ 14236007 w 15844701"/>
              <a:gd name="connsiteY84" fmla="*/ 2177612 h 2892027"/>
              <a:gd name="connsiteX85" fmla="*/ 14280273 w 15844701"/>
              <a:gd name="connsiteY85" fmla="*/ 2146047 h 2892027"/>
              <a:gd name="connsiteX86" fmla="*/ 14323044 w 15844701"/>
              <a:gd name="connsiteY86" fmla="*/ 2112428 h 2892027"/>
              <a:gd name="connsiteX87" fmla="*/ 14408774 w 15844701"/>
              <a:gd name="connsiteY87" fmla="*/ 2045936 h 2892027"/>
              <a:gd name="connsiteX88" fmla="*/ 14491141 w 15844701"/>
              <a:gd name="connsiteY88" fmla="*/ 1975335 h 2892027"/>
              <a:gd name="connsiteX89" fmla="*/ 14532419 w 15844701"/>
              <a:gd name="connsiteY89" fmla="*/ 1940034 h 2892027"/>
              <a:gd name="connsiteX90" fmla="*/ 14572949 w 15844701"/>
              <a:gd name="connsiteY90" fmla="*/ 1903987 h 2892027"/>
              <a:gd name="connsiteX91" fmla="*/ 14651582 w 15844701"/>
              <a:gd name="connsiteY91" fmla="*/ 1828903 h 2892027"/>
              <a:gd name="connsiteX92" fmla="*/ 14691178 w 15844701"/>
              <a:gd name="connsiteY92" fmla="*/ 1791735 h 2892027"/>
              <a:gd name="connsiteX93" fmla="*/ 14740673 w 15844701"/>
              <a:gd name="connsiteY93" fmla="*/ 1742426 h 2892027"/>
              <a:gd name="connsiteX94" fmla="*/ 14840971 w 15844701"/>
              <a:gd name="connsiteY94" fmla="*/ 1642128 h 2892027"/>
              <a:gd name="connsiteX95" fmla="*/ 15041754 w 15844701"/>
              <a:gd name="connsiteY95" fmla="*/ 1441344 h 2892027"/>
              <a:gd name="connsiteX96" fmla="*/ 15844702 w 15844701"/>
              <a:gd name="connsiteY96" fmla="*/ 638398 h 289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844701" h="2892027">
                <a:moveTo>
                  <a:pt x="0" y="2511753"/>
                </a:moveTo>
                <a:lnTo>
                  <a:pt x="401380" y="2110373"/>
                </a:lnTo>
                <a:lnTo>
                  <a:pt x="602163" y="1909590"/>
                </a:lnTo>
                <a:lnTo>
                  <a:pt x="702462" y="1809291"/>
                </a:lnTo>
                <a:lnTo>
                  <a:pt x="727489" y="1784264"/>
                </a:lnTo>
                <a:lnTo>
                  <a:pt x="741871" y="1770256"/>
                </a:lnTo>
                <a:lnTo>
                  <a:pt x="757747" y="1755127"/>
                </a:lnTo>
                <a:lnTo>
                  <a:pt x="821064" y="1694612"/>
                </a:lnTo>
                <a:cubicBezTo>
                  <a:pt x="1158380" y="1371490"/>
                  <a:pt x="1531744" y="1084977"/>
                  <a:pt x="1934244" y="847399"/>
                </a:cubicBezTo>
                <a:cubicBezTo>
                  <a:pt x="2336932" y="610381"/>
                  <a:pt x="2766701" y="419124"/>
                  <a:pt x="3212347" y="278669"/>
                </a:cubicBezTo>
                <a:cubicBezTo>
                  <a:pt x="3267632" y="259431"/>
                  <a:pt x="3324225" y="245236"/>
                  <a:pt x="3380445" y="229173"/>
                </a:cubicBezTo>
                <a:lnTo>
                  <a:pt x="3549476" y="182666"/>
                </a:lnTo>
                <a:lnTo>
                  <a:pt x="3720376" y="143817"/>
                </a:lnTo>
                <a:cubicBezTo>
                  <a:pt x="3777529" y="131490"/>
                  <a:pt x="3834122" y="117108"/>
                  <a:pt x="3891835" y="107956"/>
                </a:cubicBezTo>
                <a:lnTo>
                  <a:pt x="4064602" y="77885"/>
                </a:lnTo>
                <a:cubicBezTo>
                  <a:pt x="4093366" y="73216"/>
                  <a:pt x="4122129" y="67426"/>
                  <a:pt x="4151079" y="63877"/>
                </a:cubicBezTo>
                <a:lnTo>
                  <a:pt x="4238117" y="52857"/>
                </a:lnTo>
                <a:lnTo>
                  <a:pt x="4412191" y="31565"/>
                </a:lnTo>
                <a:cubicBezTo>
                  <a:pt x="4470278" y="25215"/>
                  <a:pt x="4528552" y="22039"/>
                  <a:pt x="4586826" y="17370"/>
                </a:cubicBezTo>
                <a:lnTo>
                  <a:pt x="4674236" y="11020"/>
                </a:lnTo>
                <a:cubicBezTo>
                  <a:pt x="4703373" y="9152"/>
                  <a:pt x="4732510" y="6350"/>
                  <a:pt x="4761648" y="6164"/>
                </a:cubicBezTo>
                <a:lnTo>
                  <a:pt x="4936842" y="1868"/>
                </a:lnTo>
                <a:lnTo>
                  <a:pt x="5024440" y="0"/>
                </a:lnTo>
                <a:cubicBezTo>
                  <a:pt x="5053577" y="0"/>
                  <a:pt x="5082901" y="1121"/>
                  <a:pt x="5112038" y="1494"/>
                </a:cubicBezTo>
                <a:lnTo>
                  <a:pt x="5287233" y="6164"/>
                </a:lnTo>
                <a:lnTo>
                  <a:pt x="5330938" y="7471"/>
                </a:lnTo>
                <a:cubicBezTo>
                  <a:pt x="5345507" y="8218"/>
                  <a:pt x="5360075" y="9526"/>
                  <a:pt x="5374644" y="10459"/>
                </a:cubicBezTo>
                <a:lnTo>
                  <a:pt x="5462055" y="16810"/>
                </a:lnTo>
                <a:lnTo>
                  <a:pt x="5636876" y="30444"/>
                </a:lnTo>
                <a:lnTo>
                  <a:pt x="5810764" y="51923"/>
                </a:lnTo>
                <a:cubicBezTo>
                  <a:pt x="5868664" y="59581"/>
                  <a:pt x="5926938" y="65558"/>
                  <a:pt x="5984278" y="76391"/>
                </a:cubicBezTo>
                <a:cubicBezTo>
                  <a:pt x="6445799" y="150728"/>
                  <a:pt x="6898542" y="277735"/>
                  <a:pt x="7331488" y="453677"/>
                </a:cubicBezTo>
                <a:cubicBezTo>
                  <a:pt x="7764246" y="630366"/>
                  <a:pt x="8174965" y="859540"/>
                  <a:pt x="8555986" y="1130364"/>
                </a:cubicBezTo>
                <a:cubicBezTo>
                  <a:pt x="8652735" y="1195922"/>
                  <a:pt x="8743134" y="1270258"/>
                  <a:pt x="8835588" y="1341606"/>
                </a:cubicBezTo>
                <a:cubicBezTo>
                  <a:pt x="8882282" y="1376907"/>
                  <a:pt x="8925613" y="1415943"/>
                  <a:pt x="8970253" y="1453858"/>
                </a:cubicBezTo>
                <a:lnTo>
                  <a:pt x="9102864" y="1568538"/>
                </a:lnTo>
                <a:lnTo>
                  <a:pt x="9230244" y="1689008"/>
                </a:lnTo>
                <a:lnTo>
                  <a:pt x="9346979" y="1800887"/>
                </a:lnTo>
                <a:lnTo>
                  <a:pt x="9425797" y="1875597"/>
                </a:lnTo>
                <a:lnTo>
                  <a:pt x="9465021" y="1913138"/>
                </a:lnTo>
                <a:cubicBezTo>
                  <a:pt x="9478281" y="1925466"/>
                  <a:pt x="9492476" y="1936859"/>
                  <a:pt x="9506111" y="1948626"/>
                </a:cubicBezTo>
                <a:cubicBezTo>
                  <a:pt x="9723517" y="2139884"/>
                  <a:pt x="9962589" y="2306300"/>
                  <a:pt x="10217164" y="2444327"/>
                </a:cubicBezTo>
                <a:cubicBezTo>
                  <a:pt x="10472672" y="2581047"/>
                  <a:pt x="10744057" y="2686948"/>
                  <a:pt x="11023659" y="2762592"/>
                </a:cubicBezTo>
                <a:lnTo>
                  <a:pt x="11075957" y="2777348"/>
                </a:lnTo>
                <a:cubicBezTo>
                  <a:pt x="11093514" y="2781830"/>
                  <a:pt x="11111257" y="2785192"/>
                  <a:pt x="11129001" y="2789301"/>
                </a:cubicBezTo>
                <a:lnTo>
                  <a:pt x="11234902" y="2813208"/>
                </a:lnTo>
                <a:lnTo>
                  <a:pt x="11261425" y="2819372"/>
                </a:lnTo>
                <a:lnTo>
                  <a:pt x="11288134" y="2823855"/>
                </a:lnTo>
                <a:lnTo>
                  <a:pt x="11341738" y="2833006"/>
                </a:lnTo>
                <a:lnTo>
                  <a:pt x="11448760" y="2851684"/>
                </a:lnTo>
                <a:lnTo>
                  <a:pt x="11556529" y="2864758"/>
                </a:lnTo>
                <a:cubicBezTo>
                  <a:pt x="11592390" y="2869054"/>
                  <a:pt x="11628252" y="2874844"/>
                  <a:pt x="11664485" y="2876338"/>
                </a:cubicBezTo>
                <a:cubicBezTo>
                  <a:pt x="11736768" y="2880448"/>
                  <a:pt x="11808676" y="2889413"/>
                  <a:pt x="11881332" y="2888852"/>
                </a:cubicBezTo>
                <a:lnTo>
                  <a:pt x="11989848" y="2891654"/>
                </a:lnTo>
                <a:cubicBezTo>
                  <a:pt x="11994704" y="2891654"/>
                  <a:pt x="11998066" y="2892027"/>
                  <a:pt x="12004229" y="2892027"/>
                </a:cubicBezTo>
                <a:lnTo>
                  <a:pt x="12021973" y="2892027"/>
                </a:lnTo>
                <a:cubicBezTo>
                  <a:pt x="12035047" y="2892027"/>
                  <a:pt x="12043079" y="2891654"/>
                  <a:pt x="12052230" y="2891467"/>
                </a:cubicBezTo>
                <a:lnTo>
                  <a:pt x="12106583" y="2889786"/>
                </a:lnTo>
                <a:lnTo>
                  <a:pt x="12215099" y="2887358"/>
                </a:lnTo>
                <a:cubicBezTo>
                  <a:pt x="12251146" y="2885117"/>
                  <a:pt x="12287194" y="2881755"/>
                  <a:pt x="12323428" y="2879140"/>
                </a:cubicBezTo>
                <a:lnTo>
                  <a:pt x="12377594" y="2875218"/>
                </a:lnTo>
                <a:lnTo>
                  <a:pt x="12404675" y="2873350"/>
                </a:lnTo>
                <a:lnTo>
                  <a:pt x="12431571" y="2869988"/>
                </a:lnTo>
                <a:lnTo>
                  <a:pt x="12539340" y="2856353"/>
                </a:lnTo>
                <a:lnTo>
                  <a:pt x="12593319" y="2849816"/>
                </a:lnTo>
                <a:lnTo>
                  <a:pt x="12646736" y="2840104"/>
                </a:lnTo>
                <a:lnTo>
                  <a:pt x="12753758" y="2821613"/>
                </a:lnTo>
                <a:cubicBezTo>
                  <a:pt x="12771689" y="2819185"/>
                  <a:pt x="12789246" y="2814516"/>
                  <a:pt x="12806803" y="2810407"/>
                </a:cubicBezTo>
                <a:lnTo>
                  <a:pt x="12859660" y="2798266"/>
                </a:lnTo>
                <a:cubicBezTo>
                  <a:pt x="12894774" y="2789861"/>
                  <a:pt x="12930448" y="2783324"/>
                  <a:pt x="12965562" y="2773799"/>
                </a:cubicBezTo>
                <a:lnTo>
                  <a:pt x="13070155" y="2744475"/>
                </a:lnTo>
                <a:lnTo>
                  <a:pt x="13122453" y="2730093"/>
                </a:lnTo>
                <a:cubicBezTo>
                  <a:pt x="13139823" y="2725050"/>
                  <a:pt x="13156819" y="2718700"/>
                  <a:pt x="13174002" y="2713097"/>
                </a:cubicBezTo>
                <a:lnTo>
                  <a:pt x="13277103" y="2679104"/>
                </a:lnTo>
                <a:lnTo>
                  <a:pt x="13302878" y="2670699"/>
                </a:lnTo>
                <a:lnTo>
                  <a:pt x="13328092" y="2660800"/>
                </a:lnTo>
                <a:lnTo>
                  <a:pt x="13378708" y="2641002"/>
                </a:lnTo>
                <a:cubicBezTo>
                  <a:pt x="13412328" y="2627741"/>
                  <a:pt x="13446508" y="2615413"/>
                  <a:pt x="13479940" y="2601779"/>
                </a:cubicBezTo>
                <a:lnTo>
                  <a:pt x="13579118" y="2557513"/>
                </a:lnTo>
                <a:cubicBezTo>
                  <a:pt x="13646357" y="2530244"/>
                  <a:pt x="13709488" y="2494570"/>
                  <a:pt x="13774672" y="2463005"/>
                </a:cubicBezTo>
                <a:cubicBezTo>
                  <a:pt x="13807545" y="2447876"/>
                  <a:pt x="13838362" y="2428451"/>
                  <a:pt x="13869927" y="2410895"/>
                </a:cubicBezTo>
                <a:lnTo>
                  <a:pt x="13964622" y="2357664"/>
                </a:lnTo>
                <a:lnTo>
                  <a:pt x="14056329" y="2299390"/>
                </a:lnTo>
                <a:cubicBezTo>
                  <a:pt x="14086587" y="2279592"/>
                  <a:pt x="14118338" y="2262035"/>
                  <a:pt x="14147289" y="2240182"/>
                </a:cubicBezTo>
                <a:lnTo>
                  <a:pt x="14236007" y="2177612"/>
                </a:lnTo>
                <a:cubicBezTo>
                  <a:pt x="14250762" y="2166966"/>
                  <a:pt x="14266078" y="2157441"/>
                  <a:pt x="14280273" y="2146047"/>
                </a:cubicBezTo>
                <a:lnTo>
                  <a:pt x="14323044" y="2112428"/>
                </a:lnTo>
                <a:lnTo>
                  <a:pt x="14408774" y="2045936"/>
                </a:lnTo>
                <a:cubicBezTo>
                  <a:pt x="14436976" y="2023149"/>
                  <a:pt x="14463686" y="1998682"/>
                  <a:pt x="14491141" y="1975335"/>
                </a:cubicBezTo>
                <a:lnTo>
                  <a:pt x="14532419" y="1940034"/>
                </a:lnTo>
                <a:cubicBezTo>
                  <a:pt x="14546240" y="1928267"/>
                  <a:pt x="14560248" y="1916874"/>
                  <a:pt x="14572949" y="1903987"/>
                </a:cubicBezTo>
                <a:lnTo>
                  <a:pt x="14651582" y="1828903"/>
                </a:lnTo>
                <a:lnTo>
                  <a:pt x="14691178" y="1791735"/>
                </a:lnTo>
                <a:lnTo>
                  <a:pt x="14740673" y="1742426"/>
                </a:lnTo>
                <a:lnTo>
                  <a:pt x="14840971" y="1642128"/>
                </a:lnTo>
                <a:lnTo>
                  <a:pt x="15041754" y="1441344"/>
                </a:lnTo>
                <a:lnTo>
                  <a:pt x="15844702" y="638398"/>
                </a:lnTo>
              </a:path>
            </a:pathLst>
          </a:custGeom>
          <a:noFill/>
          <a:ln w="889000" cap="flat">
            <a:solidFill>
              <a:srgbClr val="003399"/>
            </a:solidFill>
            <a:prstDash val="solid"/>
            <a:miter/>
          </a:ln>
        </p:spPr>
        <p:txBody>
          <a:bodyPr rtlCol="0" anchor="ctr"/>
          <a:lstStyle/>
          <a:p>
            <a:endParaRPr lang="nl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D47E2D-8248-01E6-A963-DB40278FC82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510523"/>
            <a:ext cx="696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Kopje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8B9FAE9-5BAD-D1F0-D016-0877EABEEA59}"/>
              </a:ext>
            </a:extLst>
          </p:cNvPr>
          <p:cNvSpPr txBox="1"/>
          <p:nvPr/>
        </p:nvSpPr>
        <p:spPr>
          <a:xfrm>
            <a:off x="149357" y="501660"/>
            <a:ext cx="1391343" cy="1131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nl-NL" b="1" dirty="0">
                <a:solidFill>
                  <a:schemeClr val="accent1"/>
                </a:solidFill>
              </a:rPr>
              <a:t>Voorbeelden</a:t>
            </a:r>
          </a:p>
          <a:p>
            <a:pPr>
              <a:lnSpc>
                <a:spcPct val="200000"/>
              </a:lnSpc>
            </a:pPr>
            <a:r>
              <a:rPr lang="nl-NL" dirty="0"/>
              <a:t>Oefenen!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DED9581-A8C8-FF04-8C8D-463F45F71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8</a:t>
            </a:fld>
            <a:endParaRPr lang="nl-NL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E7E6B99-44D0-CAAA-923B-6B814A07621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8633116" y="7531687"/>
            <a:ext cx="20026035" cy="2930503"/>
          </a:xfrm>
          <a:custGeom>
            <a:avLst/>
            <a:gdLst>
              <a:gd name="connsiteX0" fmla="*/ 0 w 15844514"/>
              <a:gd name="connsiteY0" fmla="*/ 1873916 h 2930503"/>
              <a:gd name="connsiteX1" fmla="*/ 401380 w 15844514"/>
              <a:gd name="connsiteY1" fmla="*/ 1472536 h 2930503"/>
              <a:gd name="connsiteX2" fmla="*/ 602163 w 15844514"/>
              <a:gd name="connsiteY2" fmla="*/ 1271752 h 2930503"/>
              <a:gd name="connsiteX3" fmla="*/ 702462 w 15844514"/>
              <a:gd name="connsiteY3" fmla="*/ 1171454 h 2930503"/>
              <a:gd name="connsiteX4" fmla="*/ 727489 w 15844514"/>
              <a:gd name="connsiteY4" fmla="*/ 1146426 h 2930503"/>
              <a:gd name="connsiteX5" fmla="*/ 738509 w 15844514"/>
              <a:gd name="connsiteY5" fmla="*/ 1135780 h 2930503"/>
              <a:gd name="connsiteX6" fmla="*/ 748408 w 15844514"/>
              <a:gd name="connsiteY6" fmla="*/ 1126441 h 2930503"/>
              <a:gd name="connsiteX7" fmla="*/ 787818 w 15844514"/>
              <a:gd name="connsiteY7" fmla="*/ 1089086 h 2930503"/>
              <a:gd name="connsiteX8" fmla="*/ 1477392 w 15844514"/>
              <a:gd name="connsiteY8" fmla="*/ 563874 h 2930503"/>
              <a:gd name="connsiteX9" fmla="*/ 2269506 w 15844514"/>
              <a:gd name="connsiteY9" fmla="*/ 211430 h 2930503"/>
              <a:gd name="connsiteX10" fmla="*/ 2373726 w 15844514"/>
              <a:gd name="connsiteY10" fmla="*/ 180985 h 2930503"/>
              <a:gd name="connsiteX11" fmla="*/ 2478320 w 15844514"/>
              <a:gd name="connsiteY11" fmla="*/ 151661 h 2930503"/>
              <a:gd name="connsiteX12" fmla="*/ 2584409 w 15844514"/>
              <a:gd name="connsiteY12" fmla="*/ 128128 h 2930503"/>
              <a:gd name="connsiteX13" fmla="*/ 2690684 w 15844514"/>
              <a:gd name="connsiteY13" fmla="*/ 105715 h 2930503"/>
              <a:gd name="connsiteX14" fmla="*/ 2797706 w 15844514"/>
              <a:gd name="connsiteY14" fmla="*/ 87224 h 2930503"/>
              <a:gd name="connsiteX15" fmla="*/ 2851310 w 15844514"/>
              <a:gd name="connsiteY15" fmla="*/ 78259 h 2930503"/>
              <a:gd name="connsiteX16" fmla="*/ 2905289 w 15844514"/>
              <a:gd name="connsiteY16" fmla="*/ 71909 h 2930503"/>
              <a:gd name="connsiteX17" fmla="*/ 3013058 w 15844514"/>
              <a:gd name="connsiteY17" fmla="*/ 58461 h 2930503"/>
              <a:gd name="connsiteX18" fmla="*/ 3121388 w 15844514"/>
              <a:gd name="connsiteY18" fmla="*/ 50056 h 2930503"/>
              <a:gd name="connsiteX19" fmla="*/ 3175552 w 15844514"/>
              <a:gd name="connsiteY19" fmla="*/ 45947 h 2930503"/>
              <a:gd name="connsiteX20" fmla="*/ 3229717 w 15844514"/>
              <a:gd name="connsiteY20" fmla="*/ 42771 h 2930503"/>
              <a:gd name="connsiteX21" fmla="*/ 3338233 w 15844514"/>
              <a:gd name="connsiteY21" fmla="*/ 40344 h 2930503"/>
              <a:gd name="connsiteX22" fmla="*/ 3392585 w 15844514"/>
              <a:gd name="connsiteY22" fmla="*/ 38849 h 2930503"/>
              <a:gd name="connsiteX23" fmla="*/ 3446937 w 15844514"/>
              <a:gd name="connsiteY23" fmla="*/ 40157 h 2930503"/>
              <a:gd name="connsiteX24" fmla="*/ 3555453 w 15844514"/>
              <a:gd name="connsiteY24" fmla="*/ 42771 h 2930503"/>
              <a:gd name="connsiteX25" fmla="*/ 3582536 w 15844514"/>
              <a:gd name="connsiteY25" fmla="*/ 43332 h 2930503"/>
              <a:gd name="connsiteX26" fmla="*/ 3609618 w 15844514"/>
              <a:gd name="connsiteY26" fmla="*/ 45387 h 2930503"/>
              <a:gd name="connsiteX27" fmla="*/ 3663782 w 15844514"/>
              <a:gd name="connsiteY27" fmla="*/ 49682 h 2930503"/>
              <a:gd name="connsiteX28" fmla="*/ 3772112 w 15844514"/>
              <a:gd name="connsiteY28" fmla="*/ 57527 h 2930503"/>
              <a:gd name="connsiteX29" fmla="*/ 3879881 w 15844514"/>
              <a:gd name="connsiteY29" fmla="*/ 71348 h 2930503"/>
              <a:gd name="connsiteX30" fmla="*/ 3987464 w 15844514"/>
              <a:gd name="connsiteY30" fmla="*/ 86290 h 2930503"/>
              <a:gd name="connsiteX31" fmla="*/ 4822349 w 15844514"/>
              <a:gd name="connsiteY31" fmla="*/ 319946 h 2930503"/>
              <a:gd name="connsiteX32" fmla="*/ 5580844 w 15844514"/>
              <a:gd name="connsiteY32" fmla="*/ 739443 h 2930503"/>
              <a:gd name="connsiteX33" fmla="*/ 5754171 w 15844514"/>
              <a:gd name="connsiteY33" fmla="*/ 870186 h 2930503"/>
              <a:gd name="connsiteX34" fmla="*/ 5837473 w 15844514"/>
              <a:gd name="connsiteY34" fmla="*/ 939853 h 2930503"/>
              <a:gd name="connsiteX35" fmla="*/ 5920027 w 15844514"/>
              <a:gd name="connsiteY35" fmla="*/ 1010454 h 2930503"/>
              <a:gd name="connsiteX36" fmla="*/ 6087005 w 15844514"/>
              <a:gd name="connsiteY36" fmla="*/ 1169773 h 2930503"/>
              <a:gd name="connsiteX37" fmla="*/ 6213824 w 15844514"/>
              <a:gd name="connsiteY37" fmla="*/ 1290804 h 2930503"/>
              <a:gd name="connsiteX38" fmla="*/ 6277515 w 15844514"/>
              <a:gd name="connsiteY38" fmla="*/ 1350945 h 2930503"/>
              <a:gd name="connsiteX39" fmla="*/ 6343447 w 15844514"/>
              <a:gd name="connsiteY39" fmla="*/ 1408659 h 2930503"/>
              <a:gd name="connsiteX40" fmla="*/ 7491367 w 15844514"/>
              <a:gd name="connsiteY40" fmla="*/ 2208430 h 2930503"/>
              <a:gd name="connsiteX41" fmla="*/ 8792443 w 15844514"/>
              <a:gd name="connsiteY41" fmla="*/ 2722435 h 2930503"/>
              <a:gd name="connsiteX42" fmla="*/ 8877052 w 15844514"/>
              <a:gd name="connsiteY42" fmla="*/ 2745596 h 2930503"/>
              <a:gd name="connsiteX43" fmla="*/ 8962409 w 15844514"/>
              <a:gd name="connsiteY43" fmla="*/ 2765581 h 2930503"/>
              <a:gd name="connsiteX44" fmla="*/ 9133494 w 15844514"/>
              <a:gd name="connsiteY44" fmla="*/ 2803870 h 2930503"/>
              <a:gd name="connsiteX45" fmla="*/ 9176266 w 15844514"/>
              <a:gd name="connsiteY45" fmla="*/ 2813395 h 2930503"/>
              <a:gd name="connsiteX46" fmla="*/ 9219412 w 15844514"/>
              <a:gd name="connsiteY46" fmla="*/ 2821053 h 2930503"/>
              <a:gd name="connsiteX47" fmla="*/ 9305702 w 15844514"/>
              <a:gd name="connsiteY47" fmla="*/ 2836182 h 2930503"/>
              <a:gd name="connsiteX48" fmla="*/ 9478469 w 15844514"/>
              <a:gd name="connsiteY48" fmla="*/ 2865505 h 2930503"/>
              <a:gd name="connsiteX49" fmla="*/ 9652357 w 15844514"/>
              <a:gd name="connsiteY49" fmla="*/ 2887358 h 2930503"/>
              <a:gd name="connsiteX50" fmla="*/ 9826617 w 15844514"/>
              <a:gd name="connsiteY50" fmla="*/ 2905849 h 2930503"/>
              <a:gd name="connsiteX51" fmla="*/ 10176448 w 15844514"/>
              <a:gd name="connsiteY51" fmla="*/ 2926207 h 2930503"/>
              <a:gd name="connsiteX52" fmla="*/ 10351643 w 15844514"/>
              <a:gd name="connsiteY52" fmla="*/ 2930129 h 2930503"/>
              <a:gd name="connsiteX53" fmla="*/ 10372749 w 15844514"/>
              <a:gd name="connsiteY53" fmla="*/ 2930503 h 2930503"/>
              <a:gd name="connsiteX54" fmla="*/ 10390491 w 15844514"/>
              <a:gd name="connsiteY54" fmla="*/ 2930503 h 2930503"/>
              <a:gd name="connsiteX55" fmla="*/ 10431208 w 15844514"/>
              <a:gd name="connsiteY55" fmla="*/ 2929943 h 2930503"/>
              <a:gd name="connsiteX56" fmla="*/ 10518806 w 15844514"/>
              <a:gd name="connsiteY56" fmla="*/ 2927888 h 2930503"/>
              <a:gd name="connsiteX57" fmla="*/ 10694001 w 15844514"/>
              <a:gd name="connsiteY57" fmla="*/ 2923032 h 2930503"/>
              <a:gd name="connsiteX58" fmla="*/ 10868824 w 15844514"/>
              <a:gd name="connsiteY58" fmla="*/ 2910705 h 2930503"/>
              <a:gd name="connsiteX59" fmla="*/ 10956234 w 15844514"/>
              <a:gd name="connsiteY59" fmla="*/ 2903981 h 2930503"/>
              <a:gd name="connsiteX60" fmla="*/ 10999939 w 15844514"/>
              <a:gd name="connsiteY60" fmla="*/ 2900432 h 2930503"/>
              <a:gd name="connsiteX61" fmla="*/ 11043458 w 15844514"/>
              <a:gd name="connsiteY61" fmla="*/ 2895390 h 2930503"/>
              <a:gd name="connsiteX62" fmla="*/ 11217346 w 15844514"/>
              <a:gd name="connsiteY62" fmla="*/ 2873724 h 2930503"/>
              <a:gd name="connsiteX63" fmla="*/ 11304197 w 15844514"/>
              <a:gd name="connsiteY63" fmla="*/ 2862330 h 2930503"/>
              <a:gd name="connsiteX64" fmla="*/ 11390487 w 15844514"/>
              <a:gd name="connsiteY64" fmla="*/ 2847388 h 2930503"/>
              <a:gd name="connsiteX65" fmla="*/ 11563067 w 15844514"/>
              <a:gd name="connsiteY65" fmla="*/ 2816944 h 2930503"/>
              <a:gd name="connsiteX66" fmla="*/ 11648796 w 15844514"/>
              <a:gd name="connsiteY66" fmla="*/ 2799200 h 2930503"/>
              <a:gd name="connsiteX67" fmla="*/ 11734339 w 15844514"/>
              <a:gd name="connsiteY67" fmla="*/ 2779963 h 2930503"/>
              <a:gd name="connsiteX68" fmla="*/ 11905052 w 15844514"/>
              <a:gd name="connsiteY68" fmla="*/ 2739992 h 2930503"/>
              <a:gd name="connsiteX69" fmla="*/ 12073896 w 15844514"/>
              <a:gd name="connsiteY69" fmla="*/ 2693299 h 2930503"/>
              <a:gd name="connsiteX70" fmla="*/ 12158319 w 15844514"/>
              <a:gd name="connsiteY70" fmla="*/ 2669578 h 2930503"/>
              <a:gd name="connsiteX71" fmla="*/ 12241621 w 15844514"/>
              <a:gd name="connsiteY71" fmla="*/ 2642683 h 2930503"/>
              <a:gd name="connsiteX72" fmla="*/ 12408038 w 15844514"/>
              <a:gd name="connsiteY72" fmla="*/ 2587397 h 2930503"/>
              <a:gd name="connsiteX73" fmla="*/ 12449501 w 15844514"/>
              <a:gd name="connsiteY73" fmla="*/ 2573389 h 2930503"/>
              <a:gd name="connsiteX74" fmla="*/ 12490405 w 15844514"/>
              <a:gd name="connsiteY74" fmla="*/ 2557700 h 2930503"/>
              <a:gd name="connsiteX75" fmla="*/ 12572213 w 15844514"/>
              <a:gd name="connsiteY75" fmla="*/ 2526322 h 2930503"/>
              <a:gd name="connsiteX76" fmla="*/ 12735455 w 15844514"/>
              <a:gd name="connsiteY76" fmla="*/ 2462445 h 2930503"/>
              <a:gd name="connsiteX77" fmla="*/ 12895707 w 15844514"/>
              <a:gd name="connsiteY77" fmla="*/ 2391657 h 2930503"/>
              <a:gd name="connsiteX78" fmla="*/ 13210984 w 15844514"/>
              <a:gd name="connsiteY78" fmla="*/ 2238875 h 2930503"/>
              <a:gd name="connsiteX79" fmla="*/ 13364887 w 15844514"/>
              <a:gd name="connsiteY79" fmla="*/ 2155012 h 2930503"/>
              <a:gd name="connsiteX80" fmla="*/ 13517296 w 15844514"/>
              <a:gd name="connsiteY80" fmla="*/ 2068349 h 2930503"/>
              <a:gd name="connsiteX81" fmla="*/ 13665595 w 15844514"/>
              <a:gd name="connsiteY81" fmla="*/ 1974961 h 2930503"/>
              <a:gd name="connsiteX82" fmla="*/ 13812213 w 15844514"/>
              <a:gd name="connsiteY82" fmla="*/ 1878959 h 2930503"/>
              <a:gd name="connsiteX83" fmla="*/ 13955657 w 15844514"/>
              <a:gd name="connsiteY83" fmla="*/ 1778100 h 2930503"/>
              <a:gd name="connsiteX84" fmla="*/ 14026818 w 15844514"/>
              <a:gd name="connsiteY84" fmla="*/ 1726924 h 2930503"/>
              <a:gd name="connsiteX85" fmla="*/ 14096112 w 15844514"/>
              <a:gd name="connsiteY85" fmla="*/ 1673319 h 2930503"/>
              <a:gd name="connsiteX86" fmla="*/ 14234139 w 15844514"/>
              <a:gd name="connsiteY86" fmla="*/ 1565363 h 2930503"/>
              <a:gd name="connsiteX87" fmla="*/ 14367683 w 15844514"/>
              <a:gd name="connsiteY87" fmla="*/ 1451804 h 2930503"/>
              <a:gd name="connsiteX88" fmla="*/ 14433988 w 15844514"/>
              <a:gd name="connsiteY88" fmla="*/ 1394464 h 2930503"/>
              <a:gd name="connsiteX89" fmla="*/ 14499173 w 15844514"/>
              <a:gd name="connsiteY89" fmla="*/ 1336003 h 2930503"/>
              <a:gd name="connsiteX90" fmla="*/ 14626180 w 15844514"/>
              <a:gd name="connsiteY90" fmla="*/ 1215346 h 2930503"/>
              <a:gd name="connsiteX91" fmla="*/ 14689497 w 15844514"/>
              <a:gd name="connsiteY91" fmla="*/ 1154831 h 2930503"/>
              <a:gd name="connsiteX92" fmla="*/ 14740486 w 15844514"/>
              <a:gd name="connsiteY92" fmla="*/ 1104028 h 2930503"/>
              <a:gd name="connsiteX93" fmla="*/ 14840785 w 15844514"/>
              <a:gd name="connsiteY93" fmla="*/ 1003730 h 2930503"/>
              <a:gd name="connsiteX94" fmla="*/ 15041568 w 15844514"/>
              <a:gd name="connsiteY94" fmla="*/ 802947 h 2930503"/>
              <a:gd name="connsiteX95" fmla="*/ 15844514 w 15844514"/>
              <a:gd name="connsiteY95" fmla="*/ 0 h 293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5844514" h="2930503">
                <a:moveTo>
                  <a:pt x="0" y="1873916"/>
                </a:moveTo>
                <a:lnTo>
                  <a:pt x="401380" y="1472536"/>
                </a:lnTo>
                <a:lnTo>
                  <a:pt x="602163" y="1271752"/>
                </a:lnTo>
                <a:lnTo>
                  <a:pt x="702462" y="1171454"/>
                </a:lnTo>
                <a:lnTo>
                  <a:pt x="727489" y="1146426"/>
                </a:lnTo>
                <a:cubicBezTo>
                  <a:pt x="731972" y="1141757"/>
                  <a:pt x="735334" y="1138769"/>
                  <a:pt x="738509" y="1135780"/>
                </a:cubicBezTo>
                <a:lnTo>
                  <a:pt x="748408" y="1126441"/>
                </a:lnTo>
                <a:lnTo>
                  <a:pt x="787818" y="1089086"/>
                </a:lnTo>
                <a:cubicBezTo>
                  <a:pt x="997006" y="889050"/>
                  <a:pt x="1227860" y="711053"/>
                  <a:pt x="1477392" y="563874"/>
                </a:cubicBezTo>
                <a:cubicBezTo>
                  <a:pt x="1727110" y="417256"/>
                  <a:pt x="1993452" y="298840"/>
                  <a:pt x="2269506" y="211430"/>
                </a:cubicBezTo>
                <a:cubicBezTo>
                  <a:pt x="2303499" y="198915"/>
                  <a:pt x="2338986" y="190884"/>
                  <a:pt x="2373726" y="180985"/>
                </a:cubicBezTo>
                <a:lnTo>
                  <a:pt x="2478320" y="151661"/>
                </a:lnTo>
                <a:lnTo>
                  <a:pt x="2584409" y="128128"/>
                </a:lnTo>
                <a:cubicBezTo>
                  <a:pt x="2619896" y="120657"/>
                  <a:pt x="2654636" y="110571"/>
                  <a:pt x="2690684" y="105715"/>
                </a:cubicBezTo>
                <a:lnTo>
                  <a:pt x="2797706" y="87224"/>
                </a:lnTo>
                <a:cubicBezTo>
                  <a:pt x="2815637" y="84236"/>
                  <a:pt x="2833193" y="80313"/>
                  <a:pt x="2851310" y="78259"/>
                </a:cubicBezTo>
                <a:lnTo>
                  <a:pt x="2905289" y="71909"/>
                </a:lnTo>
                <a:lnTo>
                  <a:pt x="3013058" y="58461"/>
                </a:lnTo>
                <a:cubicBezTo>
                  <a:pt x="3049106" y="54538"/>
                  <a:pt x="3085340" y="53231"/>
                  <a:pt x="3121388" y="50056"/>
                </a:cubicBezTo>
                <a:lnTo>
                  <a:pt x="3175552" y="45947"/>
                </a:lnTo>
                <a:cubicBezTo>
                  <a:pt x="3193670" y="44639"/>
                  <a:pt x="3211600" y="42585"/>
                  <a:pt x="3229717" y="42771"/>
                </a:cubicBezTo>
                <a:lnTo>
                  <a:pt x="3338233" y="40344"/>
                </a:lnTo>
                <a:lnTo>
                  <a:pt x="3392585" y="38849"/>
                </a:lnTo>
                <a:cubicBezTo>
                  <a:pt x="3410702" y="38849"/>
                  <a:pt x="3428819" y="39783"/>
                  <a:pt x="3446937" y="40157"/>
                </a:cubicBezTo>
                <a:lnTo>
                  <a:pt x="3555453" y="42771"/>
                </a:lnTo>
                <a:lnTo>
                  <a:pt x="3582536" y="43332"/>
                </a:lnTo>
                <a:cubicBezTo>
                  <a:pt x="3591501" y="43705"/>
                  <a:pt x="3600653" y="44826"/>
                  <a:pt x="3609618" y="45387"/>
                </a:cubicBezTo>
                <a:lnTo>
                  <a:pt x="3663782" y="49682"/>
                </a:lnTo>
                <a:lnTo>
                  <a:pt x="3772112" y="57527"/>
                </a:lnTo>
                <a:lnTo>
                  <a:pt x="3879881" y="71348"/>
                </a:lnTo>
                <a:cubicBezTo>
                  <a:pt x="3915743" y="76204"/>
                  <a:pt x="3951977" y="78819"/>
                  <a:pt x="3987464" y="86290"/>
                </a:cubicBezTo>
                <a:cubicBezTo>
                  <a:pt x="4273230" y="132611"/>
                  <a:pt x="4553767" y="211243"/>
                  <a:pt x="4822349" y="319946"/>
                </a:cubicBezTo>
                <a:cubicBezTo>
                  <a:pt x="5090559" y="429396"/>
                  <a:pt x="5344759" y="572093"/>
                  <a:pt x="5580844" y="739443"/>
                </a:cubicBezTo>
                <a:cubicBezTo>
                  <a:pt x="5641359" y="779226"/>
                  <a:pt x="5696271" y="826667"/>
                  <a:pt x="5754171" y="870186"/>
                </a:cubicBezTo>
                <a:cubicBezTo>
                  <a:pt x="5783495" y="891478"/>
                  <a:pt x="5809830" y="916506"/>
                  <a:pt x="5837473" y="939853"/>
                </a:cubicBezTo>
                <a:lnTo>
                  <a:pt x="5920027" y="1010454"/>
                </a:lnTo>
                <a:lnTo>
                  <a:pt x="6087005" y="1169773"/>
                </a:lnTo>
                <a:lnTo>
                  <a:pt x="6213824" y="1290804"/>
                </a:lnTo>
                <a:lnTo>
                  <a:pt x="6277515" y="1350945"/>
                </a:lnTo>
                <a:cubicBezTo>
                  <a:pt x="6298995" y="1370743"/>
                  <a:pt x="6321407" y="1389421"/>
                  <a:pt x="6343447" y="1408659"/>
                </a:cubicBezTo>
                <a:cubicBezTo>
                  <a:pt x="6694210" y="1717585"/>
                  <a:pt x="7080275" y="1986355"/>
                  <a:pt x="7491367" y="2208430"/>
                </a:cubicBezTo>
                <a:cubicBezTo>
                  <a:pt x="7903393" y="2429012"/>
                  <a:pt x="8341195" y="2601032"/>
                  <a:pt x="8792443" y="2722435"/>
                </a:cubicBezTo>
                <a:lnTo>
                  <a:pt x="8877052" y="2745596"/>
                </a:lnTo>
                <a:cubicBezTo>
                  <a:pt x="8905256" y="2752880"/>
                  <a:pt x="8934019" y="2758857"/>
                  <a:pt x="8962409" y="2765581"/>
                </a:cubicBezTo>
                <a:lnTo>
                  <a:pt x="9133494" y="2803870"/>
                </a:lnTo>
                <a:lnTo>
                  <a:pt x="9176266" y="2813395"/>
                </a:lnTo>
                <a:lnTo>
                  <a:pt x="9219412" y="2821053"/>
                </a:lnTo>
                <a:lnTo>
                  <a:pt x="9305702" y="2836182"/>
                </a:lnTo>
                <a:cubicBezTo>
                  <a:pt x="9363228" y="2846081"/>
                  <a:pt x="9420755" y="2856354"/>
                  <a:pt x="9478469" y="2865505"/>
                </a:cubicBezTo>
                <a:lnTo>
                  <a:pt x="9652357" y="2887358"/>
                </a:lnTo>
                <a:cubicBezTo>
                  <a:pt x="9710443" y="2894269"/>
                  <a:pt x="9768343" y="2902487"/>
                  <a:pt x="9826617" y="2905849"/>
                </a:cubicBezTo>
                <a:cubicBezTo>
                  <a:pt x="9943166" y="2913880"/>
                  <a:pt x="10059526" y="2925460"/>
                  <a:pt x="10176448" y="2926207"/>
                </a:cubicBezTo>
                <a:lnTo>
                  <a:pt x="10351643" y="2930129"/>
                </a:lnTo>
                <a:lnTo>
                  <a:pt x="10372749" y="2930503"/>
                </a:lnTo>
                <a:lnTo>
                  <a:pt x="10390491" y="2930503"/>
                </a:lnTo>
                <a:cubicBezTo>
                  <a:pt x="10401138" y="2930503"/>
                  <a:pt x="10416640" y="2930129"/>
                  <a:pt x="10431208" y="2929943"/>
                </a:cubicBezTo>
                <a:lnTo>
                  <a:pt x="10518806" y="2927888"/>
                </a:lnTo>
                <a:lnTo>
                  <a:pt x="10694001" y="2923032"/>
                </a:lnTo>
                <a:cubicBezTo>
                  <a:pt x="10752275" y="2919857"/>
                  <a:pt x="10810549" y="2915001"/>
                  <a:pt x="10868824" y="2910705"/>
                </a:cubicBezTo>
                <a:lnTo>
                  <a:pt x="10956234" y="2903981"/>
                </a:lnTo>
                <a:lnTo>
                  <a:pt x="10999939" y="2900432"/>
                </a:lnTo>
                <a:lnTo>
                  <a:pt x="11043458" y="2895390"/>
                </a:lnTo>
                <a:lnTo>
                  <a:pt x="11217346" y="2873724"/>
                </a:lnTo>
                <a:lnTo>
                  <a:pt x="11304197" y="2862330"/>
                </a:lnTo>
                <a:lnTo>
                  <a:pt x="11390487" y="2847388"/>
                </a:lnTo>
                <a:lnTo>
                  <a:pt x="11563067" y="2816944"/>
                </a:lnTo>
                <a:cubicBezTo>
                  <a:pt x="11591830" y="2812274"/>
                  <a:pt x="11620407" y="2805364"/>
                  <a:pt x="11648796" y="2799200"/>
                </a:cubicBezTo>
                <a:lnTo>
                  <a:pt x="11734339" y="2779963"/>
                </a:lnTo>
                <a:cubicBezTo>
                  <a:pt x="11791305" y="2766701"/>
                  <a:pt x="11848459" y="2754935"/>
                  <a:pt x="11905052" y="2739992"/>
                </a:cubicBezTo>
                <a:lnTo>
                  <a:pt x="12073896" y="2693299"/>
                </a:lnTo>
                <a:lnTo>
                  <a:pt x="12158319" y="2669578"/>
                </a:lnTo>
                <a:cubicBezTo>
                  <a:pt x="12186335" y="2661360"/>
                  <a:pt x="12213978" y="2651648"/>
                  <a:pt x="12241621" y="2642683"/>
                </a:cubicBezTo>
                <a:lnTo>
                  <a:pt x="12408038" y="2587397"/>
                </a:lnTo>
                <a:lnTo>
                  <a:pt x="12449501" y="2573389"/>
                </a:lnTo>
                <a:lnTo>
                  <a:pt x="12490405" y="2557700"/>
                </a:lnTo>
                <a:lnTo>
                  <a:pt x="12572213" y="2526322"/>
                </a:lnTo>
                <a:cubicBezTo>
                  <a:pt x="12626565" y="2505029"/>
                  <a:pt x="12681290" y="2484484"/>
                  <a:pt x="12735455" y="2462445"/>
                </a:cubicBezTo>
                <a:lnTo>
                  <a:pt x="12895707" y="2391657"/>
                </a:lnTo>
                <a:cubicBezTo>
                  <a:pt x="13003290" y="2346084"/>
                  <a:pt x="13106577" y="2290985"/>
                  <a:pt x="13210984" y="2238875"/>
                </a:cubicBezTo>
                <a:cubicBezTo>
                  <a:pt x="13263655" y="2213473"/>
                  <a:pt x="13313897" y="2183402"/>
                  <a:pt x="13364887" y="2155012"/>
                </a:cubicBezTo>
                <a:lnTo>
                  <a:pt x="13517296" y="2068349"/>
                </a:lnTo>
                <a:lnTo>
                  <a:pt x="13665595" y="1974961"/>
                </a:lnTo>
                <a:cubicBezTo>
                  <a:pt x="13714717" y="1943209"/>
                  <a:pt x="13764960" y="1913325"/>
                  <a:pt x="13812213" y="1878959"/>
                </a:cubicBezTo>
                <a:lnTo>
                  <a:pt x="13955657" y="1778100"/>
                </a:lnTo>
                <a:cubicBezTo>
                  <a:pt x="13979378" y="1760917"/>
                  <a:pt x="14003658" y="1744854"/>
                  <a:pt x="14026818" y="1726924"/>
                </a:cubicBezTo>
                <a:lnTo>
                  <a:pt x="14096112" y="1673319"/>
                </a:lnTo>
                <a:lnTo>
                  <a:pt x="14234139" y="1565363"/>
                </a:lnTo>
                <a:cubicBezTo>
                  <a:pt x="14279525" y="1528568"/>
                  <a:pt x="14323230" y="1489719"/>
                  <a:pt x="14367683" y="1451804"/>
                </a:cubicBezTo>
                <a:lnTo>
                  <a:pt x="14433988" y="1394464"/>
                </a:lnTo>
                <a:cubicBezTo>
                  <a:pt x="14456028" y="1375226"/>
                  <a:pt x="14478440" y="1356362"/>
                  <a:pt x="14499173" y="1336003"/>
                </a:cubicBezTo>
                <a:lnTo>
                  <a:pt x="14626180" y="1215346"/>
                </a:lnTo>
                <a:lnTo>
                  <a:pt x="14689497" y="1154831"/>
                </a:lnTo>
                <a:lnTo>
                  <a:pt x="14740486" y="1104028"/>
                </a:lnTo>
                <a:lnTo>
                  <a:pt x="14840785" y="1003730"/>
                </a:lnTo>
                <a:lnTo>
                  <a:pt x="15041568" y="802947"/>
                </a:lnTo>
                <a:lnTo>
                  <a:pt x="15844514" y="0"/>
                </a:lnTo>
              </a:path>
            </a:pathLst>
          </a:custGeom>
          <a:noFill/>
          <a:ln w="8890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CD8F6BB0-F350-C12E-A220-9FE423D66C5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7113976" y="6312177"/>
            <a:ext cx="19172908" cy="2890949"/>
          </a:xfrm>
          <a:custGeom>
            <a:avLst/>
            <a:gdLst>
              <a:gd name="connsiteX0" fmla="*/ 0 w 15843580"/>
              <a:gd name="connsiteY0" fmla="*/ 2173690 h 2890949"/>
              <a:gd name="connsiteX1" fmla="*/ 401380 w 15843580"/>
              <a:gd name="connsiteY1" fmla="*/ 1772310 h 2890949"/>
              <a:gd name="connsiteX2" fmla="*/ 602163 w 15843580"/>
              <a:gd name="connsiteY2" fmla="*/ 1571527 h 2890949"/>
              <a:gd name="connsiteX3" fmla="*/ 804628 w 15843580"/>
              <a:gd name="connsiteY3" fmla="*/ 1372611 h 2890949"/>
              <a:gd name="connsiteX4" fmla="*/ 1706005 w 15843580"/>
              <a:gd name="connsiteY4" fmla="*/ 686399 h 2890949"/>
              <a:gd name="connsiteX5" fmla="*/ 2741113 w 15843580"/>
              <a:gd name="connsiteY5" fmla="*/ 225811 h 2890949"/>
              <a:gd name="connsiteX6" fmla="*/ 2877272 w 15843580"/>
              <a:gd name="connsiteY6" fmla="*/ 185841 h 2890949"/>
              <a:gd name="connsiteX7" fmla="*/ 3013992 w 15843580"/>
              <a:gd name="connsiteY7" fmla="*/ 147926 h 2890949"/>
              <a:gd name="connsiteX8" fmla="*/ 3152392 w 15843580"/>
              <a:gd name="connsiteY8" fmla="*/ 116735 h 2890949"/>
              <a:gd name="connsiteX9" fmla="*/ 3291353 w 15843580"/>
              <a:gd name="connsiteY9" fmla="*/ 87598 h 2890949"/>
              <a:gd name="connsiteX10" fmla="*/ 3431247 w 15843580"/>
              <a:gd name="connsiteY10" fmla="*/ 63317 h 2890949"/>
              <a:gd name="connsiteX11" fmla="*/ 3501288 w 15843580"/>
              <a:gd name="connsiteY11" fmla="*/ 51737 h 2890949"/>
              <a:gd name="connsiteX12" fmla="*/ 3571703 w 15843580"/>
              <a:gd name="connsiteY12" fmla="*/ 42958 h 2890949"/>
              <a:gd name="connsiteX13" fmla="*/ 3712531 w 15843580"/>
              <a:gd name="connsiteY13" fmla="*/ 25588 h 2890949"/>
              <a:gd name="connsiteX14" fmla="*/ 3853920 w 15843580"/>
              <a:gd name="connsiteY14" fmla="*/ 14382 h 2890949"/>
              <a:gd name="connsiteX15" fmla="*/ 3924708 w 15843580"/>
              <a:gd name="connsiteY15" fmla="*/ 9152 h 2890949"/>
              <a:gd name="connsiteX16" fmla="*/ 3995496 w 15843580"/>
              <a:gd name="connsiteY16" fmla="*/ 5043 h 2890949"/>
              <a:gd name="connsiteX17" fmla="*/ 4137445 w 15843580"/>
              <a:gd name="connsiteY17" fmla="*/ 1681 h 2890949"/>
              <a:gd name="connsiteX18" fmla="*/ 4208419 w 15843580"/>
              <a:gd name="connsiteY18" fmla="*/ 0 h 2890949"/>
              <a:gd name="connsiteX19" fmla="*/ 4279394 w 15843580"/>
              <a:gd name="connsiteY19" fmla="*/ 1494 h 2890949"/>
              <a:gd name="connsiteX20" fmla="*/ 4421343 w 15843580"/>
              <a:gd name="connsiteY20" fmla="*/ 5043 h 2890949"/>
              <a:gd name="connsiteX21" fmla="*/ 4456830 w 15843580"/>
              <a:gd name="connsiteY21" fmla="*/ 5977 h 2890949"/>
              <a:gd name="connsiteX22" fmla="*/ 4492131 w 15843580"/>
              <a:gd name="connsiteY22" fmla="*/ 8405 h 2890949"/>
              <a:gd name="connsiteX23" fmla="*/ 4562919 w 15843580"/>
              <a:gd name="connsiteY23" fmla="*/ 13821 h 2890949"/>
              <a:gd name="connsiteX24" fmla="*/ 4704494 w 15843580"/>
              <a:gd name="connsiteY24" fmla="*/ 24654 h 2890949"/>
              <a:gd name="connsiteX25" fmla="*/ 4845323 w 15843580"/>
              <a:gd name="connsiteY25" fmla="*/ 42211 h 2890949"/>
              <a:gd name="connsiteX26" fmla="*/ 4985778 w 15843580"/>
              <a:gd name="connsiteY26" fmla="*/ 62009 h 2890949"/>
              <a:gd name="connsiteX27" fmla="*/ 6076732 w 15843580"/>
              <a:gd name="connsiteY27" fmla="*/ 367574 h 2890949"/>
              <a:gd name="connsiteX28" fmla="*/ 7068134 w 15843580"/>
              <a:gd name="connsiteY28" fmla="*/ 915572 h 2890949"/>
              <a:gd name="connsiteX29" fmla="*/ 7294693 w 15843580"/>
              <a:gd name="connsiteY29" fmla="*/ 1086658 h 2890949"/>
              <a:gd name="connsiteX30" fmla="*/ 7403583 w 15843580"/>
              <a:gd name="connsiteY30" fmla="*/ 1177618 h 2890949"/>
              <a:gd name="connsiteX31" fmla="*/ 7511165 w 15843580"/>
              <a:gd name="connsiteY31" fmla="*/ 1270258 h 2890949"/>
              <a:gd name="connsiteX32" fmla="*/ 7716618 w 15843580"/>
              <a:gd name="connsiteY32" fmla="*/ 1465999 h 2890949"/>
              <a:gd name="connsiteX33" fmla="*/ 7819531 w 15843580"/>
              <a:gd name="connsiteY33" fmla="*/ 1563869 h 2890949"/>
              <a:gd name="connsiteX34" fmla="*/ 7870894 w 15843580"/>
              <a:gd name="connsiteY34" fmla="*/ 1612804 h 2890949"/>
              <a:gd name="connsiteX35" fmla="*/ 7924312 w 15843580"/>
              <a:gd name="connsiteY35" fmla="*/ 1659498 h 2890949"/>
              <a:gd name="connsiteX36" fmla="*/ 8853892 w 15843580"/>
              <a:gd name="connsiteY36" fmla="*/ 2307234 h 2890949"/>
              <a:gd name="connsiteX37" fmla="*/ 9907678 w 15843580"/>
              <a:gd name="connsiteY37" fmla="*/ 2723370 h 2890949"/>
              <a:gd name="connsiteX38" fmla="*/ 9976037 w 15843580"/>
              <a:gd name="connsiteY38" fmla="*/ 2742234 h 2890949"/>
              <a:gd name="connsiteX39" fmla="*/ 10045144 w 15843580"/>
              <a:gd name="connsiteY39" fmla="*/ 2758110 h 2890949"/>
              <a:gd name="connsiteX40" fmla="*/ 10183544 w 15843580"/>
              <a:gd name="connsiteY40" fmla="*/ 2789301 h 2890949"/>
              <a:gd name="connsiteX41" fmla="*/ 10218098 w 15843580"/>
              <a:gd name="connsiteY41" fmla="*/ 2797146 h 2890949"/>
              <a:gd name="connsiteX42" fmla="*/ 10253025 w 15843580"/>
              <a:gd name="connsiteY42" fmla="*/ 2803309 h 2890949"/>
              <a:gd name="connsiteX43" fmla="*/ 10322879 w 15843580"/>
              <a:gd name="connsiteY43" fmla="*/ 2815450 h 2890949"/>
              <a:gd name="connsiteX44" fmla="*/ 10462773 w 15843580"/>
              <a:gd name="connsiteY44" fmla="*/ 2839357 h 2890949"/>
              <a:gd name="connsiteX45" fmla="*/ 10603603 w 15843580"/>
              <a:gd name="connsiteY45" fmla="*/ 2856727 h 2890949"/>
              <a:gd name="connsiteX46" fmla="*/ 10744618 w 15843580"/>
              <a:gd name="connsiteY46" fmla="*/ 2871856 h 2890949"/>
              <a:gd name="connsiteX47" fmla="*/ 11027955 w 15843580"/>
              <a:gd name="connsiteY47" fmla="*/ 2888292 h 2890949"/>
              <a:gd name="connsiteX48" fmla="*/ 12157572 w 15843580"/>
              <a:gd name="connsiteY48" fmla="*/ 2800134 h 2890949"/>
              <a:gd name="connsiteX49" fmla="*/ 12227052 w 15843580"/>
              <a:gd name="connsiteY49" fmla="*/ 2785566 h 2890949"/>
              <a:gd name="connsiteX50" fmla="*/ 12296347 w 15843580"/>
              <a:gd name="connsiteY50" fmla="*/ 2769876 h 2890949"/>
              <a:gd name="connsiteX51" fmla="*/ 12434559 w 15843580"/>
              <a:gd name="connsiteY51" fmla="*/ 2737751 h 2890949"/>
              <a:gd name="connsiteX52" fmla="*/ 12571279 w 15843580"/>
              <a:gd name="connsiteY52" fmla="*/ 2699649 h 2890949"/>
              <a:gd name="connsiteX53" fmla="*/ 12639638 w 15843580"/>
              <a:gd name="connsiteY53" fmla="*/ 2680598 h 2890949"/>
              <a:gd name="connsiteX54" fmla="*/ 12707065 w 15843580"/>
              <a:gd name="connsiteY54" fmla="*/ 2658745 h 2890949"/>
              <a:gd name="connsiteX55" fmla="*/ 12841729 w 15843580"/>
              <a:gd name="connsiteY55" fmla="*/ 2614106 h 2890949"/>
              <a:gd name="connsiteX56" fmla="*/ 12875350 w 15843580"/>
              <a:gd name="connsiteY56" fmla="*/ 2602900 h 2890949"/>
              <a:gd name="connsiteX57" fmla="*/ 12908408 w 15843580"/>
              <a:gd name="connsiteY57" fmla="*/ 2590199 h 2890949"/>
              <a:gd name="connsiteX58" fmla="*/ 12974527 w 15843580"/>
              <a:gd name="connsiteY58" fmla="*/ 2564611 h 2890949"/>
              <a:gd name="connsiteX59" fmla="*/ 13106763 w 15843580"/>
              <a:gd name="connsiteY59" fmla="*/ 2513060 h 2890949"/>
              <a:gd name="connsiteX60" fmla="*/ 13236572 w 15843580"/>
              <a:gd name="connsiteY60" fmla="*/ 2455534 h 2890949"/>
              <a:gd name="connsiteX61" fmla="*/ 13492081 w 15843580"/>
              <a:gd name="connsiteY61" fmla="*/ 2331889 h 2890949"/>
              <a:gd name="connsiteX62" fmla="*/ 13616659 w 15843580"/>
              <a:gd name="connsiteY62" fmla="*/ 2263902 h 2890949"/>
              <a:gd name="connsiteX63" fmla="*/ 13740119 w 15843580"/>
              <a:gd name="connsiteY63" fmla="*/ 2194049 h 2890949"/>
              <a:gd name="connsiteX64" fmla="*/ 13860028 w 15843580"/>
              <a:gd name="connsiteY64" fmla="*/ 2118218 h 2890949"/>
              <a:gd name="connsiteX65" fmla="*/ 13978817 w 15843580"/>
              <a:gd name="connsiteY65" fmla="*/ 2040706 h 2890949"/>
              <a:gd name="connsiteX66" fmla="*/ 14094992 w 15843580"/>
              <a:gd name="connsiteY66" fmla="*/ 1959085 h 2890949"/>
              <a:gd name="connsiteX67" fmla="*/ 14152704 w 15843580"/>
              <a:gd name="connsiteY67" fmla="*/ 1917808 h 2890949"/>
              <a:gd name="connsiteX68" fmla="*/ 14208737 w 15843580"/>
              <a:gd name="connsiteY68" fmla="*/ 1874103 h 2890949"/>
              <a:gd name="connsiteX69" fmla="*/ 14320615 w 15843580"/>
              <a:gd name="connsiteY69" fmla="*/ 1786879 h 2890949"/>
              <a:gd name="connsiteX70" fmla="*/ 14428572 w 15843580"/>
              <a:gd name="connsiteY70" fmla="*/ 1694798 h 2890949"/>
              <a:gd name="connsiteX71" fmla="*/ 14482363 w 15843580"/>
              <a:gd name="connsiteY71" fmla="*/ 1648478 h 2890949"/>
              <a:gd name="connsiteX72" fmla="*/ 14535221 w 15843580"/>
              <a:gd name="connsiteY72" fmla="*/ 1601224 h 2890949"/>
              <a:gd name="connsiteX73" fmla="*/ 14637947 w 15843580"/>
              <a:gd name="connsiteY73" fmla="*/ 1503354 h 2890949"/>
              <a:gd name="connsiteX74" fmla="*/ 14689310 w 15843580"/>
              <a:gd name="connsiteY74" fmla="*/ 1454419 h 2890949"/>
              <a:gd name="connsiteX75" fmla="*/ 14739553 w 15843580"/>
              <a:gd name="connsiteY75" fmla="*/ 1404363 h 2890949"/>
              <a:gd name="connsiteX76" fmla="*/ 14839851 w 15843580"/>
              <a:gd name="connsiteY76" fmla="*/ 1304065 h 2890949"/>
              <a:gd name="connsiteX77" fmla="*/ 15040635 w 15843580"/>
              <a:gd name="connsiteY77" fmla="*/ 1103281 h 2890949"/>
              <a:gd name="connsiteX78" fmla="*/ 15843581 w 15843580"/>
              <a:gd name="connsiteY78" fmla="*/ 300335 h 289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5843580" h="2890949">
                <a:moveTo>
                  <a:pt x="0" y="2173690"/>
                </a:moveTo>
                <a:lnTo>
                  <a:pt x="401380" y="1772310"/>
                </a:lnTo>
                <a:lnTo>
                  <a:pt x="602163" y="1571527"/>
                </a:lnTo>
                <a:cubicBezTo>
                  <a:pt x="669216" y="1504661"/>
                  <a:pt x="735334" y="1437048"/>
                  <a:pt x="804628" y="1372611"/>
                </a:cubicBezTo>
                <a:cubicBezTo>
                  <a:pt x="1077880" y="1110939"/>
                  <a:pt x="1379895" y="878777"/>
                  <a:pt x="1706005" y="686399"/>
                </a:cubicBezTo>
                <a:cubicBezTo>
                  <a:pt x="2032301" y="494581"/>
                  <a:pt x="2380263" y="339744"/>
                  <a:pt x="2741113" y="225811"/>
                </a:cubicBezTo>
                <a:cubicBezTo>
                  <a:pt x="2785752" y="209935"/>
                  <a:pt x="2831699" y="198916"/>
                  <a:pt x="2877272" y="185841"/>
                </a:cubicBezTo>
                <a:lnTo>
                  <a:pt x="3013992" y="147926"/>
                </a:lnTo>
                <a:lnTo>
                  <a:pt x="3152392" y="116735"/>
                </a:lnTo>
                <a:cubicBezTo>
                  <a:pt x="3198712" y="106835"/>
                  <a:pt x="3244472" y="94695"/>
                  <a:pt x="3291353" y="87598"/>
                </a:cubicBezTo>
                <a:lnTo>
                  <a:pt x="3431247" y="63317"/>
                </a:lnTo>
                <a:cubicBezTo>
                  <a:pt x="3454594" y="59581"/>
                  <a:pt x="3477755" y="54538"/>
                  <a:pt x="3501288" y="51737"/>
                </a:cubicBezTo>
                <a:lnTo>
                  <a:pt x="3571703" y="42958"/>
                </a:lnTo>
                <a:lnTo>
                  <a:pt x="3712531" y="25588"/>
                </a:lnTo>
                <a:cubicBezTo>
                  <a:pt x="3759598" y="20359"/>
                  <a:pt x="3806852" y="18117"/>
                  <a:pt x="3853920" y="14382"/>
                </a:cubicBezTo>
                <a:lnTo>
                  <a:pt x="3924708" y="9152"/>
                </a:lnTo>
                <a:cubicBezTo>
                  <a:pt x="3948241" y="7471"/>
                  <a:pt x="3971962" y="5230"/>
                  <a:pt x="3995496" y="5043"/>
                </a:cubicBezTo>
                <a:lnTo>
                  <a:pt x="4137445" y="1681"/>
                </a:lnTo>
                <a:lnTo>
                  <a:pt x="4208419" y="0"/>
                </a:lnTo>
                <a:cubicBezTo>
                  <a:pt x="4232140" y="0"/>
                  <a:pt x="4255673" y="934"/>
                  <a:pt x="4279394" y="1494"/>
                </a:cubicBezTo>
                <a:lnTo>
                  <a:pt x="4421343" y="5043"/>
                </a:lnTo>
                <a:lnTo>
                  <a:pt x="4456830" y="5977"/>
                </a:lnTo>
                <a:cubicBezTo>
                  <a:pt x="4468597" y="6537"/>
                  <a:pt x="4480364" y="7658"/>
                  <a:pt x="4492131" y="8405"/>
                </a:cubicBezTo>
                <a:lnTo>
                  <a:pt x="4562919" y="13821"/>
                </a:lnTo>
                <a:lnTo>
                  <a:pt x="4704494" y="24654"/>
                </a:lnTo>
                <a:lnTo>
                  <a:pt x="4845323" y="42211"/>
                </a:lnTo>
                <a:cubicBezTo>
                  <a:pt x="4892203" y="48375"/>
                  <a:pt x="4939458" y="52671"/>
                  <a:pt x="4985778" y="62009"/>
                </a:cubicBezTo>
                <a:cubicBezTo>
                  <a:pt x="5359328" y="122338"/>
                  <a:pt x="5726155" y="225064"/>
                  <a:pt x="6076732" y="367574"/>
                </a:cubicBezTo>
                <a:cubicBezTo>
                  <a:pt x="6427122" y="510644"/>
                  <a:pt x="6759769" y="696485"/>
                  <a:pt x="7068134" y="915572"/>
                </a:cubicBezTo>
                <a:cubicBezTo>
                  <a:pt x="7146767" y="968243"/>
                  <a:pt x="7219422" y="1029131"/>
                  <a:pt x="7294693" y="1086658"/>
                </a:cubicBezTo>
                <a:cubicBezTo>
                  <a:pt x="7332608" y="1114861"/>
                  <a:pt x="7367535" y="1146987"/>
                  <a:pt x="7403583" y="1177618"/>
                </a:cubicBezTo>
                <a:lnTo>
                  <a:pt x="7511165" y="1270258"/>
                </a:lnTo>
                <a:lnTo>
                  <a:pt x="7716618" y="1465999"/>
                </a:lnTo>
                <a:lnTo>
                  <a:pt x="7819531" y="1563869"/>
                </a:lnTo>
                <a:lnTo>
                  <a:pt x="7870894" y="1612804"/>
                </a:lnTo>
                <a:cubicBezTo>
                  <a:pt x="7888264" y="1628867"/>
                  <a:pt x="7906568" y="1643809"/>
                  <a:pt x="7924312" y="1659498"/>
                </a:cubicBezTo>
                <a:cubicBezTo>
                  <a:pt x="8208397" y="1909590"/>
                  <a:pt x="8520872" y="2127183"/>
                  <a:pt x="8853892" y="2307234"/>
                </a:cubicBezTo>
                <a:cubicBezTo>
                  <a:pt x="9187660" y="2485978"/>
                  <a:pt x="9542346" y="2624752"/>
                  <a:pt x="9907678" y="2723370"/>
                </a:cubicBezTo>
                <a:lnTo>
                  <a:pt x="9976037" y="2742234"/>
                </a:lnTo>
                <a:cubicBezTo>
                  <a:pt x="9999011" y="2748211"/>
                  <a:pt x="10022171" y="2752880"/>
                  <a:pt x="10045144" y="2758110"/>
                </a:cubicBezTo>
                <a:lnTo>
                  <a:pt x="10183544" y="2789301"/>
                </a:lnTo>
                <a:lnTo>
                  <a:pt x="10218098" y="2797146"/>
                </a:lnTo>
                <a:lnTo>
                  <a:pt x="10253025" y="2803309"/>
                </a:lnTo>
                <a:lnTo>
                  <a:pt x="10322879" y="2815450"/>
                </a:lnTo>
                <a:cubicBezTo>
                  <a:pt x="10369573" y="2823481"/>
                  <a:pt x="10416080" y="2831886"/>
                  <a:pt x="10462773" y="2839357"/>
                </a:cubicBezTo>
                <a:lnTo>
                  <a:pt x="10603603" y="2856727"/>
                </a:lnTo>
                <a:cubicBezTo>
                  <a:pt x="10650669" y="2862330"/>
                  <a:pt x="10697363" y="2869241"/>
                  <a:pt x="10744618" y="2871856"/>
                </a:cubicBezTo>
                <a:cubicBezTo>
                  <a:pt x="10838939" y="2878019"/>
                  <a:pt x="10933260" y="2888292"/>
                  <a:pt x="11027955" y="2888292"/>
                </a:cubicBezTo>
                <a:cubicBezTo>
                  <a:pt x="11406175" y="2900246"/>
                  <a:pt x="11785890" y="2872042"/>
                  <a:pt x="12157572" y="2800134"/>
                </a:cubicBezTo>
                <a:cubicBezTo>
                  <a:pt x="12180918" y="2796585"/>
                  <a:pt x="12203893" y="2790795"/>
                  <a:pt x="12227052" y="2785566"/>
                </a:cubicBezTo>
                <a:lnTo>
                  <a:pt x="12296347" y="2769876"/>
                </a:lnTo>
                <a:cubicBezTo>
                  <a:pt x="12342479" y="2759044"/>
                  <a:pt x="12388799" y="2749892"/>
                  <a:pt x="12434559" y="2737751"/>
                </a:cubicBezTo>
                <a:lnTo>
                  <a:pt x="12571279" y="2699649"/>
                </a:lnTo>
                <a:lnTo>
                  <a:pt x="12639638" y="2680598"/>
                </a:lnTo>
                <a:cubicBezTo>
                  <a:pt x="12662239" y="2673874"/>
                  <a:pt x="12684652" y="2665843"/>
                  <a:pt x="12707065" y="2658745"/>
                </a:cubicBezTo>
                <a:lnTo>
                  <a:pt x="12841729" y="2614106"/>
                </a:lnTo>
                <a:lnTo>
                  <a:pt x="12875350" y="2602900"/>
                </a:lnTo>
                <a:lnTo>
                  <a:pt x="12908408" y="2590199"/>
                </a:lnTo>
                <a:lnTo>
                  <a:pt x="12974527" y="2564611"/>
                </a:lnTo>
                <a:cubicBezTo>
                  <a:pt x="13018606" y="2547427"/>
                  <a:pt x="13062872" y="2530804"/>
                  <a:pt x="13106763" y="2513060"/>
                </a:cubicBezTo>
                <a:lnTo>
                  <a:pt x="13236572" y="2455534"/>
                </a:lnTo>
                <a:cubicBezTo>
                  <a:pt x="13323983" y="2419113"/>
                  <a:pt x="13407098" y="2373726"/>
                  <a:pt x="13492081" y="2331889"/>
                </a:cubicBezTo>
                <a:cubicBezTo>
                  <a:pt x="13534853" y="2311530"/>
                  <a:pt x="13575383" y="2286876"/>
                  <a:pt x="13616659" y="2263902"/>
                </a:cubicBezTo>
                <a:lnTo>
                  <a:pt x="13740119" y="2194049"/>
                </a:lnTo>
                <a:lnTo>
                  <a:pt x="13860028" y="2118218"/>
                </a:lnTo>
                <a:cubicBezTo>
                  <a:pt x="13899811" y="2092443"/>
                  <a:pt x="13940715" y="2068722"/>
                  <a:pt x="13978817" y="2040706"/>
                </a:cubicBezTo>
                <a:lnTo>
                  <a:pt x="14094992" y="1959085"/>
                </a:lnTo>
                <a:cubicBezTo>
                  <a:pt x="14114229" y="1945264"/>
                  <a:pt x="14134027" y="1932376"/>
                  <a:pt x="14152704" y="1917808"/>
                </a:cubicBezTo>
                <a:lnTo>
                  <a:pt x="14208737" y="1874103"/>
                </a:lnTo>
                <a:lnTo>
                  <a:pt x="14320615" y="1786879"/>
                </a:lnTo>
                <a:cubicBezTo>
                  <a:pt x="14357410" y="1757181"/>
                  <a:pt x="14392524" y="1725429"/>
                  <a:pt x="14428572" y="1694798"/>
                </a:cubicBezTo>
                <a:lnTo>
                  <a:pt x="14482363" y="1648478"/>
                </a:lnTo>
                <a:cubicBezTo>
                  <a:pt x="14500294" y="1632976"/>
                  <a:pt x="14518411" y="1617847"/>
                  <a:pt x="14535221" y="1601224"/>
                </a:cubicBezTo>
                <a:lnTo>
                  <a:pt x="14637947" y="1503354"/>
                </a:lnTo>
                <a:lnTo>
                  <a:pt x="14689310" y="1454419"/>
                </a:lnTo>
                <a:lnTo>
                  <a:pt x="14739553" y="1404363"/>
                </a:lnTo>
                <a:lnTo>
                  <a:pt x="14839851" y="1304065"/>
                </a:lnTo>
                <a:lnTo>
                  <a:pt x="15040635" y="1103281"/>
                </a:lnTo>
                <a:lnTo>
                  <a:pt x="15843581" y="300335"/>
                </a:lnTo>
              </a:path>
            </a:pathLst>
          </a:custGeom>
          <a:noFill/>
          <a:ln w="8890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1546D2C-1F78-CAC7-794D-285FFFA0930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7086" y="6444343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practischestudie.nl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65AC268A-1425-9698-CE76-2EB4A8A26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336" y="740954"/>
            <a:ext cx="1565484" cy="652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01D18BE5-AEC5-40CB-ECCD-EB98ED7730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9755" y="1383813"/>
            <a:ext cx="9482270" cy="5037456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AD68D8AF-6C8D-6E63-7C56-977CF54AEE7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9523" r="77013"/>
          <a:stretch/>
        </p:blipFill>
        <p:spPr>
          <a:xfrm>
            <a:off x="2229755" y="2367279"/>
            <a:ext cx="2179685" cy="4053989"/>
          </a:xfrm>
          <a:prstGeom prst="rect">
            <a:avLst/>
          </a:prstGeom>
        </p:spPr>
      </p:pic>
      <p:pic>
        <p:nvPicPr>
          <p:cNvPr id="22" name="Afbeelding 21">
            <a:extLst>
              <a:ext uri="{FF2B5EF4-FFF2-40B4-BE49-F238E27FC236}">
                <a16:creationId xmlns:a16="http://schemas.microsoft.com/office/drawing/2014/main" id="{F66C0AC6-175C-A2B1-4467-93ECE8697DA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987" t="19725" r="34583"/>
          <a:stretch/>
        </p:blipFill>
        <p:spPr>
          <a:xfrm>
            <a:off x="4409439" y="2377440"/>
            <a:ext cx="4023361" cy="4043828"/>
          </a:xfrm>
          <a:prstGeom prst="rect">
            <a:avLst/>
          </a:prstGeom>
        </p:spPr>
      </p:pic>
      <p:pic>
        <p:nvPicPr>
          <p:cNvPr id="23" name="Afbeelding 22">
            <a:extLst>
              <a:ext uri="{FF2B5EF4-FFF2-40B4-BE49-F238E27FC236}">
                <a16:creationId xmlns:a16="http://schemas.microsoft.com/office/drawing/2014/main" id="{87A1C0F0-3A47-8033-0C03-BC05B4FD0B3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5310" t="19725"/>
          <a:stretch/>
        </p:blipFill>
        <p:spPr>
          <a:xfrm>
            <a:off x="8422639" y="2377439"/>
            <a:ext cx="3289385" cy="404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275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8C501C-CD72-4B62-A6B4-9C2B599C81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3B4BB-F413-B8B9-42AC-DC23761A1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2753" y="365125"/>
            <a:ext cx="7088650" cy="1325563"/>
          </a:xfrm>
        </p:spPr>
        <p:txBody>
          <a:bodyPr/>
          <a:lstStyle/>
          <a:p>
            <a:r>
              <a:rPr lang="nl-NL" dirty="0"/>
              <a:t>Oefenen in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2681CA-DD6E-2F3D-B3A9-DD08A3F4E9E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871883"/>
            <a:ext cx="713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DINEngschrift" pitchFamily="2" charset="0"/>
              </a:rPr>
              <a:t>LAYOUT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8EF2E2B-DC29-D87B-B249-A0EFA333A64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3683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6A44D2A-721A-86B8-9261-62BC71E44B1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5864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28BFF5-283D-6FE5-4969-6B6B211D912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8045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C19053-BAC6-5129-6A0E-B08583F737B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0226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4A48CB0-6977-CE1A-E3F6-73AA1273E30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10937682" y="-1240771"/>
            <a:ext cx="180000" cy="180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BD2E1C-C3CE-9D06-987C-F9CEA9246DE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284510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#000E29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3322A3-B899-7F57-C94C-30851CDB9A0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1065971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#003399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14A4B6-FCF4-28BE-8850-27F7A6A2A33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852194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#D9DEF1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1E4EA4-6DD5-11EB-463A-A740D746F2D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0" y="-631713"/>
            <a:ext cx="954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#F5F6FC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5FF5EB6-0A17-A1D4-CA12-EB583A737AB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078271" y="-414363"/>
            <a:ext cx="1113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Brandon Grotesque Regular" panose="020B0503020203060202" pitchFamily="34" charset="0"/>
              </a:rPr>
              <a:t>* eigen kleur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8BF1B5A9-442C-1AB9-B973-529BA366D5D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04814" y="8480661"/>
            <a:ext cx="15844701" cy="2892027"/>
          </a:xfrm>
          <a:custGeom>
            <a:avLst/>
            <a:gdLst>
              <a:gd name="connsiteX0" fmla="*/ 0 w 15844701"/>
              <a:gd name="connsiteY0" fmla="*/ 2511753 h 2892027"/>
              <a:gd name="connsiteX1" fmla="*/ 401380 w 15844701"/>
              <a:gd name="connsiteY1" fmla="*/ 2110373 h 2892027"/>
              <a:gd name="connsiteX2" fmla="*/ 602163 w 15844701"/>
              <a:gd name="connsiteY2" fmla="*/ 1909590 h 2892027"/>
              <a:gd name="connsiteX3" fmla="*/ 702462 w 15844701"/>
              <a:gd name="connsiteY3" fmla="*/ 1809291 h 2892027"/>
              <a:gd name="connsiteX4" fmla="*/ 727489 w 15844701"/>
              <a:gd name="connsiteY4" fmla="*/ 1784264 h 2892027"/>
              <a:gd name="connsiteX5" fmla="*/ 741871 w 15844701"/>
              <a:gd name="connsiteY5" fmla="*/ 1770256 h 2892027"/>
              <a:gd name="connsiteX6" fmla="*/ 757747 w 15844701"/>
              <a:gd name="connsiteY6" fmla="*/ 1755127 h 2892027"/>
              <a:gd name="connsiteX7" fmla="*/ 821064 w 15844701"/>
              <a:gd name="connsiteY7" fmla="*/ 1694612 h 2892027"/>
              <a:gd name="connsiteX8" fmla="*/ 1934244 w 15844701"/>
              <a:gd name="connsiteY8" fmla="*/ 847399 h 2892027"/>
              <a:gd name="connsiteX9" fmla="*/ 3212347 w 15844701"/>
              <a:gd name="connsiteY9" fmla="*/ 278669 h 2892027"/>
              <a:gd name="connsiteX10" fmla="*/ 3380445 w 15844701"/>
              <a:gd name="connsiteY10" fmla="*/ 229173 h 2892027"/>
              <a:gd name="connsiteX11" fmla="*/ 3549476 w 15844701"/>
              <a:gd name="connsiteY11" fmla="*/ 182666 h 2892027"/>
              <a:gd name="connsiteX12" fmla="*/ 3720376 w 15844701"/>
              <a:gd name="connsiteY12" fmla="*/ 143817 h 2892027"/>
              <a:gd name="connsiteX13" fmla="*/ 3891835 w 15844701"/>
              <a:gd name="connsiteY13" fmla="*/ 107956 h 2892027"/>
              <a:gd name="connsiteX14" fmla="*/ 4064602 w 15844701"/>
              <a:gd name="connsiteY14" fmla="*/ 77885 h 2892027"/>
              <a:gd name="connsiteX15" fmla="*/ 4151079 w 15844701"/>
              <a:gd name="connsiteY15" fmla="*/ 63877 h 2892027"/>
              <a:gd name="connsiteX16" fmla="*/ 4238117 w 15844701"/>
              <a:gd name="connsiteY16" fmla="*/ 52857 h 2892027"/>
              <a:gd name="connsiteX17" fmla="*/ 4412191 w 15844701"/>
              <a:gd name="connsiteY17" fmla="*/ 31565 h 2892027"/>
              <a:gd name="connsiteX18" fmla="*/ 4586826 w 15844701"/>
              <a:gd name="connsiteY18" fmla="*/ 17370 h 2892027"/>
              <a:gd name="connsiteX19" fmla="*/ 4674236 w 15844701"/>
              <a:gd name="connsiteY19" fmla="*/ 11020 h 2892027"/>
              <a:gd name="connsiteX20" fmla="*/ 4761648 w 15844701"/>
              <a:gd name="connsiteY20" fmla="*/ 6164 h 2892027"/>
              <a:gd name="connsiteX21" fmla="*/ 4936842 w 15844701"/>
              <a:gd name="connsiteY21" fmla="*/ 1868 h 2892027"/>
              <a:gd name="connsiteX22" fmla="*/ 5024440 w 15844701"/>
              <a:gd name="connsiteY22" fmla="*/ 0 h 2892027"/>
              <a:gd name="connsiteX23" fmla="*/ 5112038 w 15844701"/>
              <a:gd name="connsiteY23" fmla="*/ 1494 h 2892027"/>
              <a:gd name="connsiteX24" fmla="*/ 5287233 w 15844701"/>
              <a:gd name="connsiteY24" fmla="*/ 6164 h 2892027"/>
              <a:gd name="connsiteX25" fmla="*/ 5330938 w 15844701"/>
              <a:gd name="connsiteY25" fmla="*/ 7471 h 2892027"/>
              <a:gd name="connsiteX26" fmla="*/ 5374644 w 15844701"/>
              <a:gd name="connsiteY26" fmla="*/ 10459 h 2892027"/>
              <a:gd name="connsiteX27" fmla="*/ 5462055 w 15844701"/>
              <a:gd name="connsiteY27" fmla="*/ 16810 h 2892027"/>
              <a:gd name="connsiteX28" fmla="*/ 5636876 w 15844701"/>
              <a:gd name="connsiteY28" fmla="*/ 30444 h 2892027"/>
              <a:gd name="connsiteX29" fmla="*/ 5810764 w 15844701"/>
              <a:gd name="connsiteY29" fmla="*/ 51923 h 2892027"/>
              <a:gd name="connsiteX30" fmla="*/ 5984278 w 15844701"/>
              <a:gd name="connsiteY30" fmla="*/ 76391 h 2892027"/>
              <a:gd name="connsiteX31" fmla="*/ 7331488 w 15844701"/>
              <a:gd name="connsiteY31" fmla="*/ 453677 h 2892027"/>
              <a:gd name="connsiteX32" fmla="*/ 8555986 w 15844701"/>
              <a:gd name="connsiteY32" fmla="*/ 1130364 h 2892027"/>
              <a:gd name="connsiteX33" fmla="*/ 8835588 w 15844701"/>
              <a:gd name="connsiteY33" fmla="*/ 1341606 h 2892027"/>
              <a:gd name="connsiteX34" fmla="*/ 8970253 w 15844701"/>
              <a:gd name="connsiteY34" fmla="*/ 1453858 h 2892027"/>
              <a:gd name="connsiteX35" fmla="*/ 9102864 w 15844701"/>
              <a:gd name="connsiteY35" fmla="*/ 1568538 h 2892027"/>
              <a:gd name="connsiteX36" fmla="*/ 9230244 w 15844701"/>
              <a:gd name="connsiteY36" fmla="*/ 1689008 h 2892027"/>
              <a:gd name="connsiteX37" fmla="*/ 9346979 w 15844701"/>
              <a:gd name="connsiteY37" fmla="*/ 1800887 h 2892027"/>
              <a:gd name="connsiteX38" fmla="*/ 9425797 w 15844701"/>
              <a:gd name="connsiteY38" fmla="*/ 1875597 h 2892027"/>
              <a:gd name="connsiteX39" fmla="*/ 9465021 w 15844701"/>
              <a:gd name="connsiteY39" fmla="*/ 1913138 h 2892027"/>
              <a:gd name="connsiteX40" fmla="*/ 9506111 w 15844701"/>
              <a:gd name="connsiteY40" fmla="*/ 1948626 h 2892027"/>
              <a:gd name="connsiteX41" fmla="*/ 10217164 w 15844701"/>
              <a:gd name="connsiteY41" fmla="*/ 2444327 h 2892027"/>
              <a:gd name="connsiteX42" fmla="*/ 11023659 w 15844701"/>
              <a:gd name="connsiteY42" fmla="*/ 2762592 h 2892027"/>
              <a:gd name="connsiteX43" fmla="*/ 11075957 w 15844701"/>
              <a:gd name="connsiteY43" fmla="*/ 2777348 h 2892027"/>
              <a:gd name="connsiteX44" fmla="*/ 11129001 w 15844701"/>
              <a:gd name="connsiteY44" fmla="*/ 2789301 h 2892027"/>
              <a:gd name="connsiteX45" fmla="*/ 11234902 w 15844701"/>
              <a:gd name="connsiteY45" fmla="*/ 2813208 h 2892027"/>
              <a:gd name="connsiteX46" fmla="*/ 11261425 w 15844701"/>
              <a:gd name="connsiteY46" fmla="*/ 2819372 h 2892027"/>
              <a:gd name="connsiteX47" fmla="*/ 11288134 w 15844701"/>
              <a:gd name="connsiteY47" fmla="*/ 2823855 h 2892027"/>
              <a:gd name="connsiteX48" fmla="*/ 11341738 w 15844701"/>
              <a:gd name="connsiteY48" fmla="*/ 2833006 h 2892027"/>
              <a:gd name="connsiteX49" fmla="*/ 11448760 w 15844701"/>
              <a:gd name="connsiteY49" fmla="*/ 2851684 h 2892027"/>
              <a:gd name="connsiteX50" fmla="*/ 11556529 w 15844701"/>
              <a:gd name="connsiteY50" fmla="*/ 2864758 h 2892027"/>
              <a:gd name="connsiteX51" fmla="*/ 11664485 w 15844701"/>
              <a:gd name="connsiteY51" fmla="*/ 2876338 h 2892027"/>
              <a:gd name="connsiteX52" fmla="*/ 11881332 w 15844701"/>
              <a:gd name="connsiteY52" fmla="*/ 2888852 h 2892027"/>
              <a:gd name="connsiteX53" fmla="*/ 11989848 w 15844701"/>
              <a:gd name="connsiteY53" fmla="*/ 2891654 h 2892027"/>
              <a:gd name="connsiteX54" fmla="*/ 12004229 w 15844701"/>
              <a:gd name="connsiteY54" fmla="*/ 2892027 h 2892027"/>
              <a:gd name="connsiteX55" fmla="*/ 12021973 w 15844701"/>
              <a:gd name="connsiteY55" fmla="*/ 2892027 h 2892027"/>
              <a:gd name="connsiteX56" fmla="*/ 12052230 w 15844701"/>
              <a:gd name="connsiteY56" fmla="*/ 2891467 h 2892027"/>
              <a:gd name="connsiteX57" fmla="*/ 12106583 w 15844701"/>
              <a:gd name="connsiteY57" fmla="*/ 2889786 h 2892027"/>
              <a:gd name="connsiteX58" fmla="*/ 12215099 w 15844701"/>
              <a:gd name="connsiteY58" fmla="*/ 2887358 h 2892027"/>
              <a:gd name="connsiteX59" fmla="*/ 12323428 w 15844701"/>
              <a:gd name="connsiteY59" fmla="*/ 2879140 h 2892027"/>
              <a:gd name="connsiteX60" fmla="*/ 12377594 w 15844701"/>
              <a:gd name="connsiteY60" fmla="*/ 2875218 h 2892027"/>
              <a:gd name="connsiteX61" fmla="*/ 12404675 w 15844701"/>
              <a:gd name="connsiteY61" fmla="*/ 2873350 h 2892027"/>
              <a:gd name="connsiteX62" fmla="*/ 12431571 w 15844701"/>
              <a:gd name="connsiteY62" fmla="*/ 2869988 h 2892027"/>
              <a:gd name="connsiteX63" fmla="*/ 12539340 w 15844701"/>
              <a:gd name="connsiteY63" fmla="*/ 2856353 h 2892027"/>
              <a:gd name="connsiteX64" fmla="*/ 12593319 w 15844701"/>
              <a:gd name="connsiteY64" fmla="*/ 2849816 h 2892027"/>
              <a:gd name="connsiteX65" fmla="*/ 12646736 w 15844701"/>
              <a:gd name="connsiteY65" fmla="*/ 2840104 h 2892027"/>
              <a:gd name="connsiteX66" fmla="*/ 12753758 w 15844701"/>
              <a:gd name="connsiteY66" fmla="*/ 2821613 h 2892027"/>
              <a:gd name="connsiteX67" fmla="*/ 12806803 w 15844701"/>
              <a:gd name="connsiteY67" fmla="*/ 2810407 h 2892027"/>
              <a:gd name="connsiteX68" fmla="*/ 12859660 w 15844701"/>
              <a:gd name="connsiteY68" fmla="*/ 2798266 h 2892027"/>
              <a:gd name="connsiteX69" fmla="*/ 12965562 w 15844701"/>
              <a:gd name="connsiteY69" fmla="*/ 2773799 h 2892027"/>
              <a:gd name="connsiteX70" fmla="*/ 13070155 w 15844701"/>
              <a:gd name="connsiteY70" fmla="*/ 2744475 h 2892027"/>
              <a:gd name="connsiteX71" fmla="*/ 13122453 w 15844701"/>
              <a:gd name="connsiteY71" fmla="*/ 2730093 h 2892027"/>
              <a:gd name="connsiteX72" fmla="*/ 13174002 w 15844701"/>
              <a:gd name="connsiteY72" fmla="*/ 2713097 h 2892027"/>
              <a:gd name="connsiteX73" fmla="*/ 13277103 w 15844701"/>
              <a:gd name="connsiteY73" fmla="*/ 2679104 h 2892027"/>
              <a:gd name="connsiteX74" fmla="*/ 13302878 w 15844701"/>
              <a:gd name="connsiteY74" fmla="*/ 2670699 h 2892027"/>
              <a:gd name="connsiteX75" fmla="*/ 13328092 w 15844701"/>
              <a:gd name="connsiteY75" fmla="*/ 2660800 h 2892027"/>
              <a:gd name="connsiteX76" fmla="*/ 13378708 w 15844701"/>
              <a:gd name="connsiteY76" fmla="*/ 2641002 h 2892027"/>
              <a:gd name="connsiteX77" fmla="*/ 13479940 w 15844701"/>
              <a:gd name="connsiteY77" fmla="*/ 2601779 h 2892027"/>
              <a:gd name="connsiteX78" fmla="*/ 13579118 w 15844701"/>
              <a:gd name="connsiteY78" fmla="*/ 2557513 h 2892027"/>
              <a:gd name="connsiteX79" fmla="*/ 13774672 w 15844701"/>
              <a:gd name="connsiteY79" fmla="*/ 2463005 h 2892027"/>
              <a:gd name="connsiteX80" fmla="*/ 13869927 w 15844701"/>
              <a:gd name="connsiteY80" fmla="*/ 2410895 h 2892027"/>
              <a:gd name="connsiteX81" fmla="*/ 13964622 w 15844701"/>
              <a:gd name="connsiteY81" fmla="*/ 2357664 h 2892027"/>
              <a:gd name="connsiteX82" fmla="*/ 14056329 w 15844701"/>
              <a:gd name="connsiteY82" fmla="*/ 2299390 h 2892027"/>
              <a:gd name="connsiteX83" fmla="*/ 14147289 w 15844701"/>
              <a:gd name="connsiteY83" fmla="*/ 2240182 h 2892027"/>
              <a:gd name="connsiteX84" fmla="*/ 14236007 w 15844701"/>
              <a:gd name="connsiteY84" fmla="*/ 2177612 h 2892027"/>
              <a:gd name="connsiteX85" fmla="*/ 14280273 w 15844701"/>
              <a:gd name="connsiteY85" fmla="*/ 2146047 h 2892027"/>
              <a:gd name="connsiteX86" fmla="*/ 14323044 w 15844701"/>
              <a:gd name="connsiteY86" fmla="*/ 2112428 h 2892027"/>
              <a:gd name="connsiteX87" fmla="*/ 14408774 w 15844701"/>
              <a:gd name="connsiteY87" fmla="*/ 2045936 h 2892027"/>
              <a:gd name="connsiteX88" fmla="*/ 14491141 w 15844701"/>
              <a:gd name="connsiteY88" fmla="*/ 1975335 h 2892027"/>
              <a:gd name="connsiteX89" fmla="*/ 14532419 w 15844701"/>
              <a:gd name="connsiteY89" fmla="*/ 1940034 h 2892027"/>
              <a:gd name="connsiteX90" fmla="*/ 14572949 w 15844701"/>
              <a:gd name="connsiteY90" fmla="*/ 1903987 h 2892027"/>
              <a:gd name="connsiteX91" fmla="*/ 14651582 w 15844701"/>
              <a:gd name="connsiteY91" fmla="*/ 1828903 h 2892027"/>
              <a:gd name="connsiteX92" fmla="*/ 14691178 w 15844701"/>
              <a:gd name="connsiteY92" fmla="*/ 1791735 h 2892027"/>
              <a:gd name="connsiteX93" fmla="*/ 14740673 w 15844701"/>
              <a:gd name="connsiteY93" fmla="*/ 1742426 h 2892027"/>
              <a:gd name="connsiteX94" fmla="*/ 14840971 w 15844701"/>
              <a:gd name="connsiteY94" fmla="*/ 1642128 h 2892027"/>
              <a:gd name="connsiteX95" fmla="*/ 15041754 w 15844701"/>
              <a:gd name="connsiteY95" fmla="*/ 1441344 h 2892027"/>
              <a:gd name="connsiteX96" fmla="*/ 15844702 w 15844701"/>
              <a:gd name="connsiteY96" fmla="*/ 638398 h 289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844701" h="2892027">
                <a:moveTo>
                  <a:pt x="0" y="2511753"/>
                </a:moveTo>
                <a:lnTo>
                  <a:pt x="401380" y="2110373"/>
                </a:lnTo>
                <a:lnTo>
                  <a:pt x="602163" y="1909590"/>
                </a:lnTo>
                <a:lnTo>
                  <a:pt x="702462" y="1809291"/>
                </a:lnTo>
                <a:lnTo>
                  <a:pt x="727489" y="1784264"/>
                </a:lnTo>
                <a:lnTo>
                  <a:pt x="741871" y="1770256"/>
                </a:lnTo>
                <a:lnTo>
                  <a:pt x="757747" y="1755127"/>
                </a:lnTo>
                <a:lnTo>
                  <a:pt x="821064" y="1694612"/>
                </a:lnTo>
                <a:cubicBezTo>
                  <a:pt x="1158380" y="1371490"/>
                  <a:pt x="1531744" y="1084977"/>
                  <a:pt x="1934244" y="847399"/>
                </a:cubicBezTo>
                <a:cubicBezTo>
                  <a:pt x="2336932" y="610381"/>
                  <a:pt x="2766701" y="419124"/>
                  <a:pt x="3212347" y="278669"/>
                </a:cubicBezTo>
                <a:cubicBezTo>
                  <a:pt x="3267632" y="259431"/>
                  <a:pt x="3324225" y="245236"/>
                  <a:pt x="3380445" y="229173"/>
                </a:cubicBezTo>
                <a:lnTo>
                  <a:pt x="3549476" y="182666"/>
                </a:lnTo>
                <a:lnTo>
                  <a:pt x="3720376" y="143817"/>
                </a:lnTo>
                <a:cubicBezTo>
                  <a:pt x="3777529" y="131490"/>
                  <a:pt x="3834122" y="117108"/>
                  <a:pt x="3891835" y="107956"/>
                </a:cubicBezTo>
                <a:lnTo>
                  <a:pt x="4064602" y="77885"/>
                </a:lnTo>
                <a:cubicBezTo>
                  <a:pt x="4093366" y="73216"/>
                  <a:pt x="4122129" y="67426"/>
                  <a:pt x="4151079" y="63877"/>
                </a:cubicBezTo>
                <a:lnTo>
                  <a:pt x="4238117" y="52857"/>
                </a:lnTo>
                <a:lnTo>
                  <a:pt x="4412191" y="31565"/>
                </a:lnTo>
                <a:cubicBezTo>
                  <a:pt x="4470278" y="25215"/>
                  <a:pt x="4528552" y="22039"/>
                  <a:pt x="4586826" y="17370"/>
                </a:cubicBezTo>
                <a:lnTo>
                  <a:pt x="4674236" y="11020"/>
                </a:lnTo>
                <a:cubicBezTo>
                  <a:pt x="4703373" y="9152"/>
                  <a:pt x="4732510" y="6350"/>
                  <a:pt x="4761648" y="6164"/>
                </a:cubicBezTo>
                <a:lnTo>
                  <a:pt x="4936842" y="1868"/>
                </a:lnTo>
                <a:lnTo>
                  <a:pt x="5024440" y="0"/>
                </a:lnTo>
                <a:cubicBezTo>
                  <a:pt x="5053577" y="0"/>
                  <a:pt x="5082901" y="1121"/>
                  <a:pt x="5112038" y="1494"/>
                </a:cubicBezTo>
                <a:lnTo>
                  <a:pt x="5287233" y="6164"/>
                </a:lnTo>
                <a:lnTo>
                  <a:pt x="5330938" y="7471"/>
                </a:lnTo>
                <a:cubicBezTo>
                  <a:pt x="5345507" y="8218"/>
                  <a:pt x="5360075" y="9526"/>
                  <a:pt x="5374644" y="10459"/>
                </a:cubicBezTo>
                <a:lnTo>
                  <a:pt x="5462055" y="16810"/>
                </a:lnTo>
                <a:lnTo>
                  <a:pt x="5636876" y="30444"/>
                </a:lnTo>
                <a:lnTo>
                  <a:pt x="5810764" y="51923"/>
                </a:lnTo>
                <a:cubicBezTo>
                  <a:pt x="5868664" y="59581"/>
                  <a:pt x="5926938" y="65558"/>
                  <a:pt x="5984278" y="76391"/>
                </a:cubicBezTo>
                <a:cubicBezTo>
                  <a:pt x="6445799" y="150728"/>
                  <a:pt x="6898542" y="277735"/>
                  <a:pt x="7331488" y="453677"/>
                </a:cubicBezTo>
                <a:cubicBezTo>
                  <a:pt x="7764246" y="630366"/>
                  <a:pt x="8174965" y="859540"/>
                  <a:pt x="8555986" y="1130364"/>
                </a:cubicBezTo>
                <a:cubicBezTo>
                  <a:pt x="8652735" y="1195922"/>
                  <a:pt x="8743134" y="1270258"/>
                  <a:pt x="8835588" y="1341606"/>
                </a:cubicBezTo>
                <a:cubicBezTo>
                  <a:pt x="8882282" y="1376907"/>
                  <a:pt x="8925613" y="1415943"/>
                  <a:pt x="8970253" y="1453858"/>
                </a:cubicBezTo>
                <a:lnTo>
                  <a:pt x="9102864" y="1568538"/>
                </a:lnTo>
                <a:lnTo>
                  <a:pt x="9230244" y="1689008"/>
                </a:lnTo>
                <a:lnTo>
                  <a:pt x="9346979" y="1800887"/>
                </a:lnTo>
                <a:lnTo>
                  <a:pt x="9425797" y="1875597"/>
                </a:lnTo>
                <a:lnTo>
                  <a:pt x="9465021" y="1913138"/>
                </a:lnTo>
                <a:cubicBezTo>
                  <a:pt x="9478281" y="1925466"/>
                  <a:pt x="9492476" y="1936859"/>
                  <a:pt x="9506111" y="1948626"/>
                </a:cubicBezTo>
                <a:cubicBezTo>
                  <a:pt x="9723517" y="2139884"/>
                  <a:pt x="9962589" y="2306300"/>
                  <a:pt x="10217164" y="2444327"/>
                </a:cubicBezTo>
                <a:cubicBezTo>
                  <a:pt x="10472672" y="2581047"/>
                  <a:pt x="10744057" y="2686948"/>
                  <a:pt x="11023659" y="2762592"/>
                </a:cubicBezTo>
                <a:lnTo>
                  <a:pt x="11075957" y="2777348"/>
                </a:lnTo>
                <a:cubicBezTo>
                  <a:pt x="11093514" y="2781830"/>
                  <a:pt x="11111257" y="2785192"/>
                  <a:pt x="11129001" y="2789301"/>
                </a:cubicBezTo>
                <a:lnTo>
                  <a:pt x="11234902" y="2813208"/>
                </a:lnTo>
                <a:lnTo>
                  <a:pt x="11261425" y="2819372"/>
                </a:lnTo>
                <a:lnTo>
                  <a:pt x="11288134" y="2823855"/>
                </a:lnTo>
                <a:lnTo>
                  <a:pt x="11341738" y="2833006"/>
                </a:lnTo>
                <a:lnTo>
                  <a:pt x="11448760" y="2851684"/>
                </a:lnTo>
                <a:lnTo>
                  <a:pt x="11556529" y="2864758"/>
                </a:lnTo>
                <a:cubicBezTo>
                  <a:pt x="11592390" y="2869054"/>
                  <a:pt x="11628252" y="2874844"/>
                  <a:pt x="11664485" y="2876338"/>
                </a:cubicBezTo>
                <a:cubicBezTo>
                  <a:pt x="11736768" y="2880448"/>
                  <a:pt x="11808676" y="2889413"/>
                  <a:pt x="11881332" y="2888852"/>
                </a:cubicBezTo>
                <a:lnTo>
                  <a:pt x="11989848" y="2891654"/>
                </a:lnTo>
                <a:cubicBezTo>
                  <a:pt x="11994704" y="2891654"/>
                  <a:pt x="11998066" y="2892027"/>
                  <a:pt x="12004229" y="2892027"/>
                </a:cubicBezTo>
                <a:lnTo>
                  <a:pt x="12021973" y="2892027"/>
                </a:lnTo>
                <a:cubicBezTo>
                  <a:pt x="12035047" y="2892027"/>
                  <a:pt x="12043079" y="2891654"/>
                  <a:pt x="12052230" y="2891467"/>
                </a:cubicBezTo>
                <a:lnTo>
                  <a:pt x="12106583" y="2889786"/>
                </a:lnTo>
                <a:lnTo>
                  <a:pt x="12215099" y="2887358"/>
                </a:lnTo>
                <a:cubicBezTo>
                  <a:pt x="12251146" y="2885117"/>
                  <a:pt x="12287194" y="2881755"/>
                  <a:pt x="12323428" y="2879140"/>
                </a:cubicBezTo>
                <a:lnTo>
                  <a:pt x="12377594" y="2875218"/>
                </a:lnTo>
                <a:lnTo>
                  <a:pt x="12404675" y="2873350"/>
                </a:lnTo>
                <a:lnTo>
                  <a:pt x="12431571" y="2869988"/>
                </a:lnTo>
                <a:lnTo>
                  <a:pt x="12539340" y="2856353"/>
                </a:lnTo>
                <a:lnTo>
                  <a:pt x="12593319" y="2849816"/>
                </a:lnTo>
                <a:lnTo>
                  <a:pt x="12646736" y="2840104"/>
                </a:lnTo>
                <a:lnTo>
                  <a:pt x="12753758" y="2821613"/>
                </a:lnTo>
                <a:cubicBezTo>
                  <a:pt x="12771689" y="2819185"/>
                  <a:pt x="12789246" y="2814516"/>
                  <a:pt x="12806803" y="2810407"/>
                </a:cubicBezTo>
                <a:lnTo>
                  <a:pt x="12859660" y="2798266"/>
                </a:lnTo>
                <a:cubicBezTo>
                  <a:pt x="12894774" y="2789861"/>
                  <a:pt x="12930448" y="2783324"/>
                  <a:pt x="12965562" y="2773799"/>
                </a:cubicBezTo>
                <a:lnTo>
                  <a:pt x="13070155" y="2744475"/>
                </a:lnTo>
                <a:lnTo>
                  <a:pt x="13122453" y="2730093"/>
                </a:lnTo>
                <a:cubicBezTo>
                  <a:pt x="13139823" y="2725050"/>
                  <a:pt x="13156819" y="2718700"/>
                  <a:pt x="13174002" y="2713097"/>
                </a:cubicBezTo>
                <a:lnTo>
                  <a:pt x="13277103" y="2679104"/>
                </a:lnTo>
                <a:lnTo>
                  <a:pt x="13302878" y="2670699"/>
                </a:lnTo>
                <a:lnTo>
                  <a:pt x="13328092" y="2660800"/>
                </a:lnTo>
                <a:lnTo>
                  <a:pt x="13378708" y="2641002"/>
                </a:lnTo>
                <a:cubicBezTo>
                  <a:pt x="13412328" y="2627741"/>
                  <a:pt x="13446508" y="2615413"/>
                  <a:pt x="13479940" y="2601779"/>
                </a:cubicBezTo>
                <a:lnTo>
                  <a:pt x="13579118" y="2557513"/>
                </a:lnTo>
                <a:cubicBezTo>
                  <a:pt x="13646357" y="2530244"/>
                  <a:pt x="13709488" y="2494570"/>
                  <a:pt x="13774672" y="2463005"/>
                </a:cubicBezTo>
                <a:cubicBezTo>
                  <a:pt x="13807545" y="2447876"/>
                  <a:pt x="13838362" y="2428451"/>
                  <a:pt x="13869927" y="2410895"/>
                </a:cubicBezTo>
                <a:lnTo>
                  <a:pt x="13964622" y="2357664"/>
                </a:lnTo>
                <a:lnTo>
                  <a:pt x="14056329" y="2299390"/>
                </a:lnTo>
                <a:cubicBezTo>
                  <a:pt x="14086587" y="2279592"/>
                  <a:pt x="14118338" y="2262035"/>
                  <a:pt x="14147289" y="2240182"/>
                </a:cubicBezTo>
                <a:lnTo>
                  <a:pt x="14236007" y="2177612"/>
                </a:lnTo>
                <a:cubicBezTo>
                  <a:pt x="14250762" y="2166966"/>
                  <a:pt x="14266078" y="2157441"/>
                  <a:pt x="14280273" y="2146047"/>
                </a:cubicBezTo>
                <a:lnTo>
                  <a:pt x="14323044" y="2112428"/>
                </a:lnTo>
                <a:lnTo>
                  <a:pt x="14408774" y="2045936"/>
                </a:lnTo>
                <a:cubicBezTo>
                  <a:pt x="14436976" y="2023149"/>
                  <a:pt x="14463686" y="1998682"/>
                  <a:pt x="14491141" y="1975335"/>
                </a:cubicBezTo>
                <a:lnTo>
                  <a:pt x="14532419" y="1940034"/>
                </a:lnTo>
                <a:cubicBezTo>
                  <a:pt x="14546240" y="1928267"/>
                  <a:pt x="14560248" y="1916874"/>
                  <a:pt x="14572949" y="1903987"/>
                </a:cubicBezTo>
                <a:lnTo>
                  <a:pt x="14651582" y="1828903"/>
                </a:lnTo>
                <a:lnTo>
                  <a:pt x="14691178" y="1791735"/>
                </a:lnTo>
                <a:lnTo>
                  <a:pt x="14740673" y="1742426"/>
                </a:lnTo>
                <a:lnTo>
                  <a:pt x="14840971" y="1642128"/>
                </a:lnTo>
                <a:lnTo>
                  <a:pt x="15041754" y="1441344"/>
                </a:lnTo>
                <a:lnTo>
                  <a:pt x="15844702" y="638398"/>
                </a:lnTo>
              </a:path>
            </a:pathLst>
          </a:custGeom>
          <a:noFill/>
          <a:ln w="889000" cap="flat">
            <a:solidFill>
              <a:srgbClr val="003399"/>
            </a:solidFill>
            <a:prstDash val="solid"/>
            <a:miter/>
          </a:ln>
        </p:spPr>
        <p:txBody>
          <a:bodyPr rtlCol="0" anchor="ctr"/>
          <a:lstStyle/>
          <a:p>
            <a:endParaRPr lang="nl-NL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0F0B9F-4AD8-48C7-E854-ED0BB6C12AA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510523"/>
            <a:ext cx="696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Kopje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290CBE7-63A2-078A-D32C-433769118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8CAF7-A2BC-4B9D-BFE0-94DBE6701E08}" type="slidenum">
              <a:rPr lang="nl-NL" smtClean="0"/>
              <a:t>9</a:t>
            </a:fld>
            <a:endParaRPr lang="nl-NL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4650E24A-D4FC-E82D-F939-D6DC2F772CF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8633116" y="7531687"/>
            <a:ext cx="20026035" cy="2930503"/>
          </a:xfrm>
          <a:custGeom>
            <a:avLst/>
            <a:gdLst>
              <a:gd name="connsiteX0" fmla="*/ 0 w 15844514"/>
              <a:gd name="connsiteY0" fmla="*/ 1873916 h 2930503"/>
              <a:gd name="connsiteX1" fmla="*/ 401380 w 15844514"/>
              <a:gd name="connsiteY1" fmla="*/ 1472536 h 2930503"/>
              <a:gd name="connsiteX2" fmla="*/ 602163 w 15844514"/>
              <a:gd name="connsiteY2" fmla="*/ 1271752 h 2930503"/>
              <a:gd name="connsiteX3" fmla="*/ 702462 w 15844514"/>
              <a:gd name="connsiteY3" fmla="*/ 1171454 h 2930503"/>
              <a:gd name="connsiteX4" fmla="*/ 727489 w 15844514"/>
              <a:gd name="connsiteY4" fmla="*/ 1146426 h 2930503"/>
              <a:gd name="connsiteX5" fmla="*/ 738509 w 15844514"/>
              <a:gd name="connsiteY5" fmla="*/ 1135780 h 2930503"/>
              <a:gd name="connsiteX6" fmla="*/ 748408 w 15844514"/>
              <a:gd name="connsiteY6" fmla="*/ 1126441 h 2930503"/>
              <a:gd name="connsiteX7" fmla="*/ 787818 w 15844514"/>
              <a:gd name="connsiteY7" fmla="*/ 1089086 h 2930503"/>
              <a:gd name="connsiteX8" fmla="*/ 1477392 w 15844514"/>
              <a:gd name="connsiteY8" fmla="*/ 563874 h 2930503"/>
              <a:gd name="connsiteX9" fmla="*/ 2269506 w 15844514"/>
              <a:gd name="connsiteY9" fmla="*/ 211430 h 2930503"/>
              <a:gd name="connsiteX10" fmla="*/ 2373726 w 15844514"/>
              <a:gd name="connsiteY10" fmla="*/ 180985 h 2930503"/>
              <a:gd name="connsiteX11" fmla="*/ 2478320 w 15844514"/>
              <a:gd name="connsiteY11" fmla="*/ 151661 h 2930503"/>
              <a:gd name="connsiteX12" fmla="*/ 2584409 w 15844514"/>
              <a:gd name="connsiteY12" fmla="*/ 128128 h 2930503"/>
              <a:gd name="connsiteX13" fmla="*/ 2690684 w 15844514"/>
              <a:gd name="connsiteY13" fmla="*/ 105715 h 2930503"/>
              <a:gd name="connsiteX14" fmla="*/ 2797706 w 15844514"/>
              <a:gd name="connsiteY14" fmla="*/ 87224 h 2930503"/>
              <a:gd name="connsiteX15" fmla="*/ 2851310 w 15844514"/>
              <a:gd name="connsiteY15" fmla="*/ 78259 h 2930503"/>
              <a:gd name="connsiteX16" fmla="*/ 2905289 w 15844514"/>
              <a:gd name="connsiteY16" fmla="*/ 71909 h 2930503"/>
              <a:gd name="connsiteX17" fmla="*/ 3013058 w 15844514"/>
              <a:gd name="connsiteY17" fmla="*/ 58461 h 2930503"/>
              <a:gd name="connsiteX18" fmla="*/ 3121388 w 15844514"/>
              <a:gd name="connsiteY18" fmla="*/ 50056 h 2930503"/>
              <a:gd name="connsiteX19" fmla="*/ 3175552 w 15844514"/>
              <a:gd name="connsiteY19" fmla="*/ 45947 h 2930503"/>
              <a:gd name="connsiteX20" fmla="*/ 3229717 w 15844514"/>
              <a:gd name="connsiteY20" fmla="*/ 42771 h 2930503"/>
              <a:gd name="connsiteX21" fmla="*/ 3338233 w 15844514"/>
              <a:gd name="connsiteY21" fmla="*/ 40344 h 2930503"/>
              <a:gd name="connsiteX22" fmla="*/ 3392585 w 15844514"/>
              <a:gd name="connsiteY22" fmla="*/ 38849 h 2930503"/>
              <a:gd name="connsiteX23" fmla="*/ 3446937 w 15844514"/>
              <a:gd name="connsiteY23" fmla="*/ 40157 h 2930503"/>
              <a:gd name="connsiteX24" fmla="*/ 3555453 w 15844514"/>
              <a:gd name="connsiteY24" fmla="*/ 42771 h 2930503"/>
              <a:gd name="connsiteX25" fmla="*/ 3582536 w 15844514"/>
              <a:gd name="connsiteY25" fmla="*/ 43332 h 2930503"/>
              <a:gd name="connsiteX26" fmla="*/ 3609618 w 15844514"/>
              <a:gd name="connsiteY26" fmla="*/ 45387 h 2930503"/>
              <a:gd name="connsiteX27" fmla="*/ 3663782 w 15844514"/>
              <a:gd name="connsiteY27" fmla="*/ 49682 h 2930503"/>
              <a:gd name="connsiteX28" fmla="*/ 3772112 w 15844514"/>
              <a:gd name="connsiteY28" fmla="*/ 57527 h 2930503"/>
              <a:gd name="connsiteX29" fmla="*/ 3879881 w 15844514"/>
              <a:gd name="connsiteY29" fmla="*/ 71348 h 2930503"/>
              <a:gd name="connsiteX30" fmla="*/ 3987464 w 15844514"/>
              <a:gd name="connsiteY30" fmla="*/ 86290 h 2930503"/>
              <a:gd name="connsiteX31" fmla="*/ 4822349 w 15844514"/>
              <a:gd name="connsiteY31" fmla="*/ 319946 h 2930503"/>
              <a:gd name="connsiteX32" fmla="*/ 5580844 w 15844514"/>
              <a:gd name="connsiteY32" fmla="*/ 739443 h 2930503"/>
              <a:gd name="connsiteX33" fmla="*/ 5754171 w 15844514"/>
              <a:gd name="connsiteY33" fmla="*/ 870186 h 2930503"/>
              <a:gd name="connsiteX34" fmla="*/ 5837473 w 15844514"/>
              <a:gd name="connsiteY34" fmla="*/ 939853 h 2930503"/>
              <a:gd name="connsiteX35" fmla="*/ 5920027 w 15844514"/>
              <a:gd name="connsiteY35" fmla="*/ 1010454 h 2930503"/>
              <a:gd name="connsiteX36" fmla="*/ 6087005 w 15844514"/>
              <a:gd name="connsiteY36" fmla="*/ 1169773 h 2930503"/>
              <a:gd name="connsiteX37" fmla="*/ 6213824 w 15844514"/>
              <a:gd name="connsiteY37" fmla="*/ 1290804 h 2930503"/>
              <a:gd name="connsiteX38" fmla="*/ 6277515 w 15844514"/>
              <a:gd name="connsiteY38" fmla="*/ 1350945 h 2930503"/>
              <a:gd name="connsiteX39" fmla="*/ 6343447 w 15844514"/>
              <a:gd name="connsiteY39" fmla="*/ 1408659 h 2930503"/>
              <a:gd name="connsiteX40" fmla="*/ 7491367 w 15844514"/>
              <a:gd name="connsiteY40" fmla="*/ 2208430 h 2930503"/>
              <a:gd name="connsiteX41" fmla="*/ 8792443 w 15844514"/>
              <a:gd name="connsiteY41" fmla="*/ 2722435 h 2930503"/>
              <a:gd name="connsiteX42" fmla="*/ 8877052 w 15844514"/>
              <a:gd name="connsiteY42" fmla="*/ 2745596 h 2930503"/>
              <a:gd name="connsiteX43" fmla="*/ 8962409 w 15844514"/>
              <a:gd name="connsiteY43" fmla="*/ 2765581 h 2930503"/>
              <a:gd name="connsiteX44" fmla="*/ 9133494 w 15844514"/>
              <a:gd name="connsiteY44" fmla="*/ 2803870 h 2930503"/>
              <a:gd name="connsiteX45" fmla="*/ 9176266 w 15844514"/>
              <a:gd name="connsiteY45" fmla="*/ 2813395 h 2930503"/>
              <a:gd name="connsiteX46" fmla="*/ 9219412 w 15844514"/>
              <a:gd name="connsiteY46" fmla="*/ 2821053 h 2930503"/>
              <a:gd name="connsiteX47" fmla="*/ 9305702 w 15844514"/>
              <a:gd name="connsiteY47" fmla="*/ 2836182 h 2930503"/>
              <a:gd name="connsiteX48" fmla="*/ 9478469 w 15844514"/>
              <a:gd name="connsiteY48" fmla="*/ 2865505 h 2930503"/>
              <a:gd name="connsiteX49" fmla="*/ 9652357 w 15844514"/>
              <a:gd name="connsiteY49" fmla="*/ 2887358 h 2930503"/>
              <a:gd name="connsiteX50" fmla="*/ 9826617 w 15844514"/>
              <a:gd name="connsiteY50" fmla="*/ 2905849 h 2930503"/>
              <a:gd name="connsiteX51" fmla="*/ 10176448 w 15844514"/>
              <a:gd name="connsiteY51" fmla="*/ 2926207 h 2930503"/>
              <a:gd name="connsiteX52" fmla="*/ 10351643 w 15844514"/>
              <a:gd name="connsiteY52" fmla="*/ 2930129 h 2930503"/>
              <a:gd name="connsiteX53" fmla="*/ 10372749 w 15844514"/>
              <a:gd name="connsiteY53" fmla="*/ 2930503 h 2930503"/>
              <a:gd name="connsiteX54" fmla="*/ 10390491 w 15844514"/>
              <a:gd name="connsiteY54" fmla="*/ 2930503 h 2930503"/>
              <a:gd name="connsiteX55" fmla="*/ 10431208 w 15844514"/>
              <a:gd name="connsiteY55" fmla="*/ 2929943 h 2930503"/>
              <a:gd name="connsiteX56" fmla="*/ 10518806 w 15844514"/>
              <a:gd name="connsiteY56" fmla="*/ 2927888 h 2930503"/>
              <a:gd name="connsiteX57" fmla="*/ 10694001 w 15844514"/>
              <a:gd name="connsiteY57" fmla="*/ 2923032 h 2930503"/>
              <a:gd name="connsiteX58" fmla="*/ 10868824 w 15844514"/>
              <a:gd name="connsiteY58" fmla="*/ 2910705 h 2930503"/>
              <a:gd name="connsiteX59" fmla="*/ 10956234 w 15844514"/>
              <a:gd name="connsiteY59" fmla="*/ 2903981 h 2930503"/>
              <a:gd name="connsiteX60" fmla="*/ 10999939 w 15844514"/>
              <a:gd name="connsiteY60" fmla="*/ 2900432 h 2930503"/>
              <a:gd name="connsiteX61" fmla="*/ 11043458 w 15844514"/>
              <a:gd name="connsiteY61" fmla="*/ 2895390 h 2930503"/>
              <a:gd name="connsiteX62" fmla="*/ 11217346 w 15844514"/>
              <a:gd name="connsiteY62" fmla="*/ 2873724 h 2930503"/>
              <a:gd name="connsiteX63" fmla="*/ 11304197 w 15844514"/>
              <a:gd name="connsiteY63" fmla="*/ 2862330 h 2930503"/>
              <a:gd name="connsiteX64" fmla="*/ 11390487 w 15844514"/>
              <a:gd name="connsiteY64" fmla="*/ 2847388 h 2930503"/>
              <a:gd name="connsiteX65" fmla="*/ 11563067 w 15844514"/>
              <a:gd name="connsiteY65" fmla="*/ 2816944 h 2930503"/>
              <a:gd name="connsiteX66" fmla="*/ 11648796 w 15844514"/>
              <a:gd name="connsiteY66" fmla="*/ 2799200 h 2930503"/>
              <a:gd name="connsiteX67" fmla="*/ 11734339 w 15844514"/>
              <a:gd name="connsiteY67" fmla="*/ 2779963 h 2930503"/>
              <a:gd name="connsiteX68" fmla="*/ 11905052 w 15844514"/>
              <a:gd name="connsiteY68" fmla="*/ 2739992 h 2930503"/>
              <a:gd name="connsiteX69" fmla="*/ 12073896 w 15844514"/>
              <a:gd name="connsiteY69" fmla="*/ 2693299 h 2930503"/>
              <a:gd name="connsiteX70" fmla="*/ 12158319 w 15844514"/>
              <a:gd name="connsiteY70" fmla="*/ 2669578 h 2930503"/>
              <a:gd name="connsiteX71" fmla="*/ 12241621 w 15844514"/>
              <a:gd name="connsiteY71" fmla="*/ 2642683 h 2930503"/>
              <a:gd name="connsiteX72" fmla="*/ 12408038 w 15844514"/>
              <a:gd name="connsiteY72" fmla="*/ 2587397 h 2930503"/>
              <a:gd name="connsiteX73" fmla="*/ 12449501 w 15844514"/>
              <a:gd name="connsiteY73" fmla="*/ 2573389 h 2930503"/>
              <a:gd name="connsiteX74" fmla="*/ 12490405 w 15844514"/>
              <a:gd name="connsiteY74" fmla="*/ 2557700 h 2930503"/>
              <a:gd name="connsiteX75" fmla="*/ 12572213 w 15844514"/>
              <a:gd name="connsiteY75" fmla="*/ 2526322 h 2930503"/>
              <a:gd name="connsiteX76" fmla="*/ 12735455 w 15844514"/>
              <a:gd name="connsiteY76" fmla="*/ 2462445 h 2930503"/>
              <a:gd name="connsiteX77" fmla="*/ 12895707 w 15844514"/>
              <a:gd name="connsiteY77" fmla="*/ 2391657 h 2930503"/>
              <a:gd name="connsiteX78" fmla="*/ 13210984 w 15844514"/>
              <a:gd name="connsiteY78" fmla="*/ 2238875 h 2930503"/>
              <a:gd name="connsiteX79" fmla="*/ 13364887 w 15844514"/>
              <a:gd name="connsiteY79" fmla="*/ 2155012 h 2930503"/>
              <a:gd name="connsiteX80" fmla="*/ 13517296 w 15844514"/>
              <a:gd name="connsiteY80" fmla="*/ 2068349 h 2930503"/>
              <a:gd name="connsiteX81" fmla="*/ 13665595 w 15844514"/>
              <a:gd name="connsiteY81" fmla="*/ 1974961 h 2930503"/>
              <a:gd name="connsiteX82" fmla="*/ 13812213 w 15844514"/>
              <a:gd name="connsiteY82" fmla="*/ 1878959 h 2930503"/>
              <a:gd name="connsiteX83" fmla="*/ 13955657 w 15844514"/>
              <a:gd name="connsiteY83" fmla="*/ 1778100 h 2930503"/>
              <a:gd name="connsiteX84" fmla="*/ 14026818 w 15844514"/>
              <a:gd name="connsiteY84" fmla="*/ 1726924 h 2930503"/>
              <a:gd name="connsiteX85" fmla="*/ 14096112 w 15844514"/>
              <a:gd name="connsiteY85" fmla="*/ 1673319 h 2930503"/>
              <a:gd name="connsiteX86" fmla="*/ 14234139 w 15844514"/>
              <a:gd name="connsiteY86" fmla="*/ 1565363 h 2930503"/>
              <a:gd name="connsiteX87" fmla="*/ 14367683 w 15844514"/>
              <a:gd name="connsiteY87" fmla="*/ 1451804 h 2930503"/>
              <a:gd name="connsiteX88" fmla="*/ 14433988 w 15844514"/>
              <a:gd name="connsiteY88" fmla="*/ 1394464 h 2930503"/>
              <a:gd name="connsiteX89" fmla="*/ 14499173 w 15844514"/>
              <a:gd name="connsiteY89" fmla="*/ 1336003 h 2930503"/>
              <a:gd name="connsiteX90" fmla="*/ 14626180 w 15844514"/>
              <a:gd name="connsiteY90" fmla="*/ 1215346 h 2930503"/>
              <a:gd name="connsiteX91" fmla="*/ 14689497 w 15844514"/>
              <a:gd name="connsiteY91" fmla="*/ 1154831 h 2930503"/>
              <a:gd name="connsiteX92" fmla="*/ 14740486 w 15844514"/>
              <a:gd name="connsiteY92" fmla="*/ 1104028 h 2930503"/>
              <a:gd name="connsiteX93" fmla="*/ 14840785 w 15844514"/>
              <a:gd name="connsiteY93" fmla="*/ 1003730 h 2930503"/>
              <a:gd name="connsiteX94" fmla="*/ 15041568 w 15844514"/>
              <a:gd name="connsiteY94" fmla="*/ 802947 h 2930503"/>
              <a:gd name="connsiteX95" fmla="*/ 15844514 w 15844514"/>
              <a:gd name="connsiteY95" fmla="*/ 0 h 293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5844514" h="2930503">
                <a:moveTo>
                  <a:pt x="0" y="1873916"/>
                </a:moveTo>
                <a:lnTo>
                  <a:pt x="401380" y="1472536"/>
                </a:lnTo>
                <a:lnTo>
                  <a:pt x="602163" y="1271752"/>
                </a:lnTo>
                <a:lnTo>
                  <a:pt x="702462" y="1171454"/>
                </a:lnTo>
                <a:lnTo>
                  <a:pt x="727489" y="1146426"/>
                </a:lnTo>
                <a:cubicBezTo>
                  <a:pt x="731972" y="1141757"/>
                  <a:pt x="735334" y="1138769"/>
                  <a:pt x="738509" y="1135780"/>
                </a:cubicBezTo>
                <a:lnTo>
                  <a:pt x="748408" y="1126441"/>
                </a:lnTo>
                <a:lnTo>
                  <a:pt x="787818" y="1089086"/>
                </a:lnTo>
                <a:cubicBezTo>
                  <a:pt x="997006" y="889050"/>
                  <a:pt x="1227860" y="711053"/>
                  <a:pt x="1477392" y="563874"/>
                </a:cubicBezTo>
                <a:cubicBezTo>
                  <a:pt x="1727110" y="417256"/>
                  <a:pt x="1993452" y="298840"/>
                  <a:pt x="2269506" y="211430"/>
                </a:cubicBezTo>
                <a:cubicBezTo>
                  <a:pt x="2303499" y="198915"/>
                  <a:pt x="2338986" y="190884"/>
                  <a:pt x="2373726" y="180985"/>
                </a:cubicBezTo>
                <a:lnTo>
                  <a:pt x="2478320" y="151661"/>
                </a:lnTo>
                <a:lnTo>
                  <a:pt x="2584409" y="128128"/>
                </a:lnTo>
                <a:cubicBezTo>
                  <a:pt x="2619896" y="120657"/>
                  <a:pt x="2654636" y="110571"/>
                  <a:pt x="2690684" y="105715"/>
                </a:cubicBezTo>
                <a:lnTo>
                  <a:pt x="2797706" y="87224"/>
                </a:lnTo>
                <a:cubicBezTo>
                  <a:pt x="2815637" y="84236"/>
                  <a:pt x="2833193" y="80313"/>
                  <a:pt x="2851310" y="78259"/>
                </a:cubicBezTo>
                <a:lnTo>
                  <a:pt x="2905289" y="71909"/>
                </a:lnTo>
                <a:lnTo>
                  <a:pt x="3013058" y="58461"/>
                </a:lnTo>
                <a:cubicBezTo>
                  <a:pt x="3049106" y="54538"/>
                  <a:pt x="3085340" y="53231"/>
                  <a:pt x="3121388" y="50056"/>
                </a:cubicBezTo>
                <a:lnTo>
                  <a:pt x="3175552" y="45947"/>
                </a:lnTo>
                <a:cubicBezTo>
                  <a:pt x="3193670" y="44639"/>
                  <a:pt x="3211600" y="42585"/>
                  <a:pt x="3229717" y="42771"/>
                </a:cubicBezTo>
                <a:lnTo>
                  <a:pt x="3338233" y="40344"/>
                </a:lnTo>
                <a:lnTo>
                  <a:pt x="3392585" y="38849"/>
                </a:lnTo>
                <a:cubicBezTo>
                  <a:pt x="3410702" y="38849"/>
                  <a:pt x="3428819" y="39783"/>
                  <a:pt x="3446937" y="40157"/>
                </a:cubicBezTo>
                <a:lnTo>
                  <a:pt x="3555453" y="42771"/>
                </a:lnTo>
                <a:lnTo>
                  <a:pt x="3582536" y="43332"/>
                </a:lnTo>
                <a:cubicBezTo>
                  <a:pt x="3591501" y="43705"/>
                  <a:pt x="3600653" y="44826"/>
                  <a:pt x="3609618" y="45387"/>
                </a:cubicBezTo>
                <a:lnTo>
                  <a:pt x="3663782" y="49682"/>
                </a:lnTo>
                <a:lnTo>
                  <a:pt x="3772112" y="57527"/>
                </a:lnTo>
                <a:lnTo>
                  <a:pt x="3879881" y="71348"/>
                </a:lnTo>
                <a:cubicBezTo>
                  <a:pt x="3915743" y="76204"/>
                  <a:pt x="3951977" y="78819"/>
                  <a:pt x="3987464" y="86290"/>
                </a:cubicBezTo>
                <a:cubicBezTo>
                  <a:pt x="4273230" y="132611"/>
                  <a:pt x="4553767" y="211243"/>
                  <a:pt x="4822349" y="319946"/>
                </a:cubicBezTo>
                <a:cubicBezTo>
                  <a:pt x="5090559" y="429396"/>
                  <a:pt x="5344759" y="572093"/>
                  <a:pt x="5580844" y="739443"/>
                </a:cubicBezTo>
                <a:cubicBezTo>
                  <a:pt x="5641359" y="779226"/>
                  <a:pt x="5696271" y="826667"/>
                  <a:pt x="5754171" y="870186"/>
                </a:cubicBezTo>
                <a:cubicBezTo>
                  <a:pt x="5783495" y="891478"/>
                  <a:pt x="5809830" y="916506"/>
                  <a:pt x="5837473" y="939853"/>
                </a:cubicBezTo>
                <a:lnTo>
                  <a:pt x="5920027" y="1010454"/>
                </a:lnTo>
                <a:lnTo>
                  <a:pt x="6087005" y="1169773"/>
                </a:lnTo>
                <a:lnTo>
                  <a:pt x="6213824" y="1290804"/>
                </a:lnTo>
                <a:lnTo>
                  <a:pt x="6277515" y="1350945"/>
                </a:lnTo>
                <a:cubicBezTo>
                  <a:pt x="6298995" y="1370743"/>
                  <a:pt x="6321407" y="1389421"/>
                  <a:pt x="6343447" y="1408659"/>
                </a:cubicBezTo>
                <a:cubicBezTo>
                  <a:pt x="6694210" y="1717585"/>
                  <a:pt x="7080275" y="1986355"/>
                  <a:pt x="7491367" y="2208430"/>
                </a:cubicBezTo>
                <a:cubicBezTo>
                  <a:pt x="7903393" y="2429012"/>
                  <a:pt x="8341195" y="2601032"/>
                  <a:pt x="8792443" y="2722435"/>
                </a:cubicBezTo>
                <a:lnTo>
                  <a:pt x="8877052" y="2745596"/>
                </a:lnTo>
                <a:cubicBezTo>
                  <a:pt x="8905256" y="2752880"/>
                  <a:pt x="8934019" y="2758857"/>
                  <a:pt x="8962409" y="2765581"/>
                </a:cubicBezTo>
                <a:lnTo>
                  <a:pt x="9133494" y="2803870"/>
                </a:lnTo>
                <a:lnTo>
                  <a:pt x="9176266" y="2813395"/>
                </a:lnTo>
                <a:lnTo>
                  <a:pt x="9219412" y="2821053"/>
                </a:lnTo>
                <a:lnTo>
                  <a:pt x="9305702" y="2836182"/>
                </a:lnTo>
                <a:cubicBezTo>
                  <a:pt x="9363228" y="2846081"/>
                  <a:pt x="9420755" y="2856354"/>
                  <a:pt x="9478469" y="2865505"/>
                </a:cubicBezTo>
                <a:lnTo>
                  <a:pt x="9652357" y="2887358"/>
                </a:lnTo>
                <a:cubicBezTo>
                  <a:pt x="9710443" y="2894269"/>
                  <a:pt x="9768343" y="2902487"/>
                  <a:pt x="9826617" y="2905849"/>
                </a:cubicBezTo>
                <a:cubicBezTo>
                  <a:pt x="9943166" y="2913880"/>
                  <a:pt x="10059526" y="2925460"/>
                  <a:pt x="10176448" y="2926207"/>
                </a:cubicBezTo>
                <a:lnTo>
                  <a:pt x="10351643" y="2930129"/>
                </a:lnTo>
                <a:lnTo>
                  <a:pt x="10372749" y="2930503"/>
                </a:lnTo>
                <a:lnTo>
                  <a:pt x="10390491" y="2930503"/>
                </a:lnTo>
                <a:cubicBezTo>
                  <a:pt x="10401138" y="2930503"/>
                  <a:pt x="10416640" y="2930129"/>
                  <a:pt x="10431208" y="2929943"/>
                </a:cubicBezTo>
                <a:lnTo>
                  <a:pt x="10518806" y="2927888"/>
                </a:lnTo>
                <a:lnTo>
                  <a:pt x="10694001" y="2923032"/>
                </a:lnTo>
                <a:cubicBezTo>
                  <a:pt x="10752275" y="2919857"/>
                  <a:pt x="10810549" y="2915001"/>
                  <a:pt x="10868824" y="2910705"/>
                </a:cubicBezTo>
                <a:lnTo>
                  <a:pt x="10956234" y="2903981"/>
                </a:lnTo>
                <a:lnTo>
                  <a:pt x="10999939" y="2900432"/>
                </a:lnTo>
                <a:lnTo>
                  <a:pt x="11043458" y="2895390"/>
                </a:lnTo>
                <a:lnTo>
                  <a:pt x="11217346" y="2873724"/>
                </a:lnTo>
                <a:lnTo>
                  <a:pt x="11304197" y="2862330"/>
                </a:lnTo>
                <a:lnTo>
                  <a:pt x="11390487" y="2847388"/>
                </a:lnTo>
                <a:lnTo>
                  <a:pt x="11563067" y="2816944"/>
                </a:lnTo>
                <a:cubicBezTo>
                  <a:pt x="11591830" y="2812274"/>
                  <a:pt x="11620407" y="2805364"/>
                  <a:pt x="11648796" y="2799200"/>
                </a:cubicBezTo>
                <a:lnTo>
                  <a:pt x="11734339" y="2779963"/>
                </a:lnTo>
                <a:cubicBezTo>
                  <a:pt x="11791305" y="2766701"/>
                  <a:pt x="11848459" y="2754935"/>
                  <a:pt x="11905052" y="2739992"/>
                </a:cubicBezTo>
                <a:lnTo>
                  <a:pt x="12073896" y="2693299"/>
                </a:lnTo>
                <a:lnTo>
                  <a:pt x="12158319" y="2669578"/>
                </a:lnTo>
                <a:cubicBezTo>
                  <a:pt x="12186335" y="2661360"/>
                  <a:pt x="12213978" y="2651648"/>
                  <a:pt x="12241621" y="2642683"/>
                </a:cubicBezTo>
                <a:lnTo>
                  <a:pt x="12408038" y="2587397"/>
                </a:lnTo>
                <a:lnTo>
                  <a:pt x="12449501" y="2573389"/>
                </a:lnTo>
                <a:lnTo>
                  <a:pt x="12490405" y="2557700"/>
                </a:lnTo>
                <a:lnTo>
                  <a:pt x="12572213" y="2526322"/>
                </a:lnTo>
                <a:cubicBezTo>
                  <a:pt x="12626565" y="2505029"/>
                  <a:pt x="12681290" y="2484484"/>
                  <a:pt x="12735455" y="2462445"/>
                </a:cubicBezTo>
                <a:lnTo>
                  <a:pt x="12895707" y="2391657"/>
                </a:lnTo>
                <a:cubicBezTo>
                  <a:pt x="13003290" y="2346084"/>
                  <a:pt x="13106577" y="2290985"/>
                  <a:pt x="13210984" y="2238875"/>
                </a:cubicBezTo>
                <a:cubicBezTo>
                  <a:pt x="13263655" y="2213473"/>
                  <a:pt x="13313897" y="2183402"/>
                  <a:pt x="13364887" y="2155012"/>
                </a:cubicBezTo>
                <a:lnTo>
                  <a:pt x="13517296" y="2068349"/>
                </a:lnTo>
                <a:lnTo>
                  <a:pt x="13665595" y="1974961"/>
                </a:lnTo>
                <a:cubicBezTo>
                  <a:pt x="13714717" y="1943209"/>
                  <a:pt x="13764960" y="1913325"/>
                  <a:pt x="13812213" y="1878959"/>
                </a:cubicBezTo>
                <a:lnTo>
                  <a:pt x="13955657" y="1778100"/>
                </a:lnTo>
                <a:cubicBezTo>
                  <a:pt x="13979378" y="1760917"/>
                  <a:pt x="14003658" y="1744854"/>
                  <a:pt x="14026818" y="1726924"/>
                </a:cubicBezTo>
                <a:lnTo>
                  <a:pt x="14096112" y="1673319"/>
                </a:lnTo>
                <a:lnTo>
                  <a:pt x="14234139" y="1565363"/>
                </a:lnTo>
                <a:cubicBezTo>
                  <a:pt x="14279525" y="1528568"/>
                  <a:pt x="14323230" y="1489719"/>
                  <a:pt x="14367683" y="1451804"/>
                </a:cubicBezTo>
                <a:lnTo>
                  <a:pt x="14433988" y="1394464"/>
                </a:lnTo>
                <a:cubicBezTo>
                  <a:pt x="14456028" y="1375226"/>
                  <a:pt x="14478440" y="1356362"/>
                  <a:pt x="14499173" y="1336003"/>
                </a:cubicBezTo>
                <a:lnTo>
                  <a:pt x="14626180" y="1215346"/>
                </a:lnTo>
                <a:lnTo>
                  <a:pt x="14689497" y="1154831"/>
                </a:lnTo>
                <a:lnTo>
                  <a:pt x="14740486" y="1104028"/>
                </a:lnTo>
                <a:lnTo>
                  <a:pt x="14840785" y="1003730"/>
                </a:lnTo>
                <a:lnTo>
                  <a:pt x="15041568" y="802947"/>
                </a:lnTo>
                <a:lnTo>
                  <a:pt x="15844514" y="0"/>
                </a:lnTo>
              </a:path>
            </a:pathLst>
          </a:custGeom>
          <a:noFill/>
          <a:ln w="889000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035994B1-5DEF-78CA-27A6-8A31B74BE6B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7113976" y="6312177"/>
            <a:ext cx="19172908" cy="2890949"/>
          </a:xfrm>
          <a:custGeom>
            <a:avLst/>
            <a:gdLst>
              <a:gd name="connsiteX0" fmla="*/ 0 w 15843580"/>
              <a:gd name="connsiteY0" fmla="*/ 2173690 h 2890949"/>
              <a:gd name="connsiteX1" fmla="*/ 401380 w 15843580"/>
              <a:gd name="connsiteY1" fmla="*/ 1772310 h 2890949"/>
              <a:gd name="connsiteX2" fmla="*/ 602163 w 15843580"/>
              <a:gd name="connsiteY2" fmla="*/ 1571527 h 2890949"/>
              <a:gd name="connsiteX3" fmla="*/ 804628 w 15843580"/>
              <a:gd name="connsiteY3" fmla="*/ 1372611 h 2890949"/>
              <a:gd name="connsiteX4" fmla="*/ 1706005 w 15843580"/>
              <a:gd name="connsiteY4" fmla="*/ 686399 h 2890949"/>
              <a:gd name="connsiteX5" fmla="*/ 2741113 w 15843580"/>
              <a:gd name="connsiteY5" fmla="*/ 225811 h 2890949"/>
              <a:gd name="connsiteX6" fmla="*/ 2877272 w 15843580"/>
              <a:gd name="connsiteY6" fmla="*/ 185841 h 2890949"/>
              <a:gd name="connsiteX7" fmla="*/ 3013992 w 15843580"/>
              <a:gd name="connsiteY7" fmla="*/ 147926 h 2890949"/>
              <a:gd name="connsiteX8" fmla="*/ 3152392 w 15843580"/>
              <a:gd name="connsiteY8" fmla="*/ 116735 h 2890949"/>
              <a:gd name="connsiteX9" fmla="*/ 3291353 w 15843580"/>
              <a:gd name="connsiteY9" fmla="*/ 87598 h 2890949"/>
              <a:gd name="connsiteX10" fmla="*/ 3431247 w 15843580"/>
              <a:gd name="connsiteY10" fmla="*/ 63317 h 2890949"/>
              <a:gd name="connsiteX11" fmla="*/ 3501288 w 15843580"/>
              <a:gd name="connsiteY11" fmla="*/ 51737 h 2890949"/>
              <a:gd name="connsiteX12" fmla="*/ 3571703 w 15843580"/>
              <a:gd name="connsiteY12" fmla="*/ 42958 h 2890949"/>
              <a:gd name="connsiteX13" fmla="*/ 3712531 w 15843580"/>
              <a:gd name="connsiteY13" fmla="*/ 25588 h 2890949"/>
              <a:gd name="connsiteX14" fmla="*/ 3853920 w 15843580"/>
              <a:gd name="connsiteY14" fmla="*/ 14382 h 2890949"/>
              <a:gd name="connsiteX15" fmla="*/ 3924708 w 15843580"/>
              <a:gd name="connsiteY15" fmla="*/ 9152 h 2890949"/>
              <a:gd name="connsiteX16" fmla="*/ 3995496 w 15843580"/>
              <a:gd name="connsiteY16" fmla="*/ 5043 h 2890949"/>
              <a:gd name="connsiteX17" fmla="*/ 4137445 w 15843580"/>
              <a:gd name="connsiteY17" fmla="*/ 1681 h 2890949"/>
              <a:gd name="connsiteX18" fmla="*/ 4208419 w 15843580"/>
              <a:gd name="connsiteY18" fmla="*/ 0 h 2890949"/>
              <a:gd name="connsiteX19" fmla="*/ 4279394 w 15843580"/>
              <a:gd name="connsiteY19" fmla="*/ 1494 h 2890949"/>
              <a:gd name="connsiteX20" fmla="*/ 4421343 w 15843580"/>
              <a:gd name="connsiteY20" fmla="*/ 5043 h 2890949"/>
              <a:gd name="connsiteX21" fmla="*/ 4456830 w 15843580"/>
              <a:gd name="connsiteY21" fmla="*/ 5977 h 2890949"/>
              <a:gd name="connsiteX22" fmla="*/ 4492131 w 15843580"/>
              <a:gd name="connsiteY22" fmla="*/ 8405 h 2890949"/>
              <a:gd name="connsiteX23" fmla="*/ 4562919 w 15843580"/>
              <a:gd name="connsiteY23" fmla="*/ 13821 h 2890949"/>
              <a:gd name="connsiteX24" fmla="*/ 4704494 w 15843580"/>
              <a:gd name="connsiteY24" fmla="*/ 24654 h 2890949"/>
              <a:gd name="connsiteX25" fmla="*/ 4845323 w 15843580"/>
              <a:gd name="connsiteY25" fmla="*/ 42211 h 2890949"/>
              <a:gd name="connsiteX26" fmla="*/ 4985778 w 15843580"/>
              <a:gd name="connsiteY26" fmla="*/ 62009 h 2890949"/>
              <a:gd name="connsiteX27" fmla="*/ 6076732 w 15843580"/>
              <a:gd name="connsiteY27" fmla="*/ 367574 h 2890949"/>
              <a:gd name="connsiteX28" fmla="*/ 7068134 w 15843580"/>
              <a:gd name="connsiteY28" fmla="*/ 915572 h 2890949"/>
              <a:gd name="connsiteX29" fmla="*/ 7294693 w 15843580"/>
              <a:gd name="connsiteY29" fmla="*/ 1086658 h 2890949"/>
              <a:gd name="connsiteX30" fmla="*/ 7403583 w 15843580"/>
              <a:gd name="connsiteY30" fmla="*/ 1177618 h 2890949"/>
              <a:gd name="connsiteX31" fmla="*/ 7511165 w 15843580"/>
              <a:gd name="connsiteY31" fmla="*/ 1270258 h 2890949"/>
              <a:gd name="connsiteX32" fmla="*/ 7716618 w 15843580"/>
              <a:gd name="connsiteY32" fmla="*/ 1465999 h 2890949"/>
              <a:gd name="connsiteX33" fmla="*/ 7819531 w 15843580"/>
              <a:gd name="connsiteY33" fmla="*/ 1563869 h 2890949"/>
              <a:gd name="connsiteX34" fmla="*/ 7870894 w 15843580"/>
              <a:gd name="connsiteY34" fmla="*/ 1612804 h 2890949"/>
              <a:gd name="connsiteX35" fmla="*/ 7924312 w 15843580"/>
              <a:gd name="connsiteY35" fmla="*/ 1659498 h 2890949"/>
              <a:gd name="connsiteX36" fmla="*/ 8853892 w 15843580"/>
              <a:gd name="connsiteY36" fmla="*/ 2307234 h 2890949"/>
              <a:gd name="connsiteX37" fmla="*/ 9907678 w 15843580"/>
              <a:gd name="connsiteY37" fmla="*/ 2723370 h 2890949"/>
              <a:gd name="connsiteX38" fmla="*/ 9976037 w 15843580"/>
              <a:gd name="connsiteY38" fmla="*/ 2742234 h 2890949"/>
              <a:gd name="connsiteX39" fmla="*/ 10045144 w 15843580"/>
              <a:gd name="connsiteY39" fmla="*/ 2758110 h 2890949"/>
              <a:gd name="connsiteX40" fmla="*/ 10183544 w 15843580"/>
              <a:gd name="connsiteY40" fmla="*/ 2789301 h 2890949"/>
              <a:gd name="connsiteX41" fmla="*/ 10218098 w 15843580"/>
              <a:gd name="connsiteY41" fmla="*/ 2797146 h 2890949"/>
              <a:gd name="connsiteX42" fmla="*/ 10253025 w 15843580"/>
              <a:gd name="connsiteY42" fmla="*/ 2803309 h 2890949"/>
              <a:gd name="connsiteX43" fmla="*/ 10322879 w 15843580"/>
              <a:gd name="connsiteY43" fmla="*/ 2815450 h 2890949"/>
              <a:gd name="connsiteX44" fmla="*/ 10462773 w 15843580"/>
              <a:gd name="connsiteY44" fmla="*/ 2839357 h 2890949"/>
              <a:gd name="connsiteX45" fmla="*/ 10603603 w 15843580"/>
              <a:gd name="connsiteY45" fmla="*/ 2856727 h 2890949"/>
              <a:gd name="connsiteX46" fmla="*/ 10744618 w 15843580"/>
              <a:gd name="connsiteY46" fmla="*/ 2871856 h 2890949"/>
              <a:gd name="connsiteX47" fmla="*/ 11027955 w 15843580"/>
              <a:gd name="connsiteY47" fmla="*/ 2888292 h 2890949"/>
              <a:gd name="connsiteX48" fmla="*/ 12157572 w 15843580"/>
              <a:gd name="connsiteY48" fmla="*/ 2800134 h 2890949"/>
              <a:gd name="connsiteX49" fmla="*/ 12227052 w 15843580"/>
              <a:gd name="connsiteY49" fmla="*/ 2785566 h 2890949"/>
              <a:gd name="connsiteX50" fmla="*/ 12296347 w 15843580"/>
              <a:gd name="connsiteY50" fmla="*/ 2769876 h 2890949"/>
              <a:gd name="connsiteX51" fmla="*/ 12434559 w 15843580"/>
              <a:gd name="connsiteY51" fmla="*/ 2737751 h 2890949"/>
              <a:gd name="connsiteX52" fmla="*/ 12571279 w 15843580"/>
              <a:gd name="connsiteY52" fmla="*/ 2699649 h 2890949"/>
              <a:gd name="connsiteX53" fmla="*/ 12639638 w 15843580"/>
              <a:gd name="connsiteY53" fmla="*/ 2680598 h 2890949"/>
              <a:gd name="connsiteX54" fmla="*/ 12707065 w 15843580"/>
              <a:gd name="connsiteY54" fmla="*/ 2658745 h 2890949"/>
              <a:gd name="connsiteX55" fmla="*/ 12841729 w 15843580"/>
              <a:gd name="connsiteY55" fmla="*/ 2614106 h 2890949"/>
              <a:gd name="connsiteX56" fmla="*/ 12875350 w 15843580"/>
              <a:gd name="connsiteY56" fmla="*/ 2602900 h 2890949"/>
              <a:gd name="connsiteX57" fmla="*/ 12908408 w 15843580"/>
              <a:gd name="connsiteY57" fmla="*/ 2590199 h 2890949"/>
              <a:gd name="connsiteX58" fmla="*/ 12974527 w 15843580"/>
              <a:gd name="connsiteY58" fmla="*/ 2564611 h 2890949"/>
              <a:gd name="connsiteX59" fmla="*/ 13106763 w 15843580"/>
              <a:gd name="connsiteY59" fmla="*/ 2513060 h 2890949"/>
              <a:gd name="connsiteX60" fmla="*/ 13236572 w 15843580"/>
              <a:gd name="connsiteY60" fmla="*/ 2455534 h 2890949"/>
              <a:gd name="connsiteX61" fmla="*/ 13492081 w 15843580"/>
              <a:gd name="connsiteY61" fmla="*/ 2331889 h 2890949"/>
              <a:gd name="connsiteX62" fmla="*/ 13616659 w 15843580"/>
              <a:gd name="connsiteY62" fmla="*/ 2263902 h 2890949"/>
              <a:gd name="connsiteX63" fmla="*/ 13740119 w 15843580"/>
              <a:gd name="connsiteY63" fmla="*/ 2194049 h 2890949"/>
              <a:gd name="connsiteX64" fmla="*/ 13860028 w 15843580"/>
              <a:gd name="connsiteY64" fmla="*/ 2118218 h 2890949"/>
              <a:gd name="connsiteX65" fmla="*/ 13978817 w 15843580"/>
              <a:gd name="connsiteY65" fmla="*/ 2040706 h 2890949"/>
              <a:gd name="connsiteX66" fmla="*/ 14094992 w 15843580"/>
              <a:gd name="connsiteY66" fmla="*/ 1959085 h 2890949"/>
              <a:gd name="connsiteX67" fmla="*/ 14152704 w 15843580"/>
              <a:gd name="connsiteY67" fmla="*/ 1917808 h 2890949"/>
              <a:gd name="connsiteX68" fmla="*/ 14208737 w 15843580"/>
              <a:gd name="connsiteY68" fmla="*/ 1874103 h 2890949"/>
              <a:gd name="connsiteX69" fmla="*/ 14320615 w 15843580"/>
              <a:gd name="connsiteY69" fmla="*/ 1786879 h 2890949"/>
              <a:gd name="connsiteX70" fmla="*/ 14428572 w 15843580"/>
              <a:gd name="connsiteY70" fmla="*/ 1694798 h 2890949"/>
              <a:gd name="connsiteX71" fmla="*/ 14482363 w 15843580"/>
              <a:gd name="connsiteY71" fmla="*/ 1648478 h 2890949"/>
              <a:gd name="connsiteX72" fmla="*/ 14535221 w 15843580"/>
              <a:gd name="connsiteY72" fmla="*/ 1601224 h 2890949"/>
              <a:gd name="connsiteX73" fmla="*/ 14637947 w 15843580"/>
              <a:gd name="connsiteY73" fmla="*/ 1503354 h 2890949"/>
              <a:gd name="connsiteX74" fmla="*/ 14689310 w 15843580"/>
              <a:gd name="connsiteY74" fmla="*/ 1454419 h 2890949"/>
              <a:gd name="connsiteX75" fmla="*/ 14739553 w 15843580"/>
              <a:gd name="connsiteY75" fmla="*/ 1404363 h 2890949"/>
              <a:gd name="connsiteX76" fmla="*/ 14839851 w 15843580"/>
              <a:gd name="connsiteY76" fmla="*/ 1304065 h 2890949"/>
              <a:gd name="connsiteX77" fmla="*/ 15040635 w 15843580"/>
              <a:gd name="connsiteY77" fmla="*/ 1103281 h 2890949"/>
              <a:gd name="connsiteX78" fmla="*/ 15843581 w 15843580"/>
              <a:gd name="connsiteY78" fmla="*/ 300335 h 289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5843580" h="2890949">
                <a:moveTo>
                  <a:pt x="0" y="2173690"/>
                </a:moveTo>
                <a:lnTo>
                  <a:pt x="401380" y="1772310"/>
                </a:lnTo>
                <a:lnTo>
                  <a:pt x="602163" y="1571527"/>
                </a:lnTo>
                <a:cubicBezTo>
                  <a:pt x="669216" y="1504661"/>
                  <a:pt x="735334" y="1437048"/>
                  <a:pt x="804628" y="1372611"/>
                </a:cubicBezTo>
                <a:cubicBezTo>
                  <a:pt x="1077880" y="1110939"/>
                  <a:pt x="1379895" y="878777"/>
                  <a:pt x="1706005" y="686399"/>
                </a:cubicBezTo>
                <a:cubicBezTo>
                  <a:pt x="2032301" y="494581"/>
                  <a:pt x="2380263" y="339744"/>
                  <a:pt x="2741113" y="225811"/>
                </a:cubicBezTo>
                <a:cubicBezTo>
                  <a:pt x="2785752" y="209935"/>
                  <a:pt x="2831699" y="198916"/>
                  <a:pt x="2877272" y="185841"/>
                </a:cubicBezTo>
                <a:lnTo>
                  <a:pt x="3013992" y="147926"/>
                </a:lnTo>
                <a:lnTo>
                  <a:pt x="3152392" y="116735"/>
                </a:lnTo>
                <a:cubicBezTo>
                  <a:pt x="3198712" y="106835"/>
                  <a:pt x="3244472" y="94695"/>
                  <a:pt x="3291353" y="87598"/>
                </a:cubicBezTo>
                <a:lnTo>
                  <a:pt x="3431247" y="63317"/>
                </a:lnTo>
                <a:cubicBezTo>
                  <a:pt x="3454594" y="59581"/>
                  <a:pt x="3477755" y="54538"/>
                  <a:pt x="3501288" y="51737"/>
                </a:cubicBezTo>
                <a:lnTo>
                  <a:pt x="3571703" y="42958"/>
                </a:lnTo>
                <a:lnTo>
                  <a:pt x="3712531" y="25588"/>
                </a:lnTo>
                <a:cubicBezTo>
                  <a:pt x="3759598" y="20359"/>
                  <a:pt x="3806852" y="18117"/>
                  <a:pt x="3853920" y="14382"/>
                </a:cubicBezTo>
                <a:lnTo>
                  <a:pt x="3924708" y="9152"/>
                </a:lnTo>
                <a:cubicBezTo>
                  <a:pt x="3948241" y="7471"/>
                  <a:pt x="3971962" y="5230"/>
                  <a:pt x="3995496" y="5043"/>
                </a:cubicBezTo>
                <a:lnTo>
                  <a:pt x="4137445" y="1681"/>
                </a:lnTo>
                <a:lnTo>
                  <a:pt x="4208419" y="0"/>
                </a:lnTo>
                <a:cubicBezTo>
                  <a:pt x="4232140" y="0"/>
                  <a:pt x="4255673" y="934"/>
                  <a:pt x="4279394" y="1494"/>
                </a:cubicBezTo>
                <a:lnTo>
                  <a:pt x="4421343" y="5043"/>
                </a:lnTo>
                <a:lnTo>
                  <a:pt x="4456830" y="5977"/>
                </a:lnTo>
                <a:cubicBezTo>
                  <a:pt x="4468597" y="6537"/>
                  <a:pt x="4480364" y="7658"/>
                  <a:pt x="4492131" y="8405"/>
                </a:cubicBezTo>
                <a:lnTo>
                  <a:pt x="4562919" y="13821"/>
                </a:lnTo>
                <a:lnTo>
                  <a:pt x="4704494" y="24654"/>
                </a:lnTo>
                <a:lnTo>
                  <a:pt x="4845323" y="42211"/>
                </a:lnTo>
                <a:cubicBezTo>
                  <a:pt x="4892203" y="48375"/>
                  <a:pt x="4939458" y="52671"/>
                  <a:pt x="4985778" y="62009"/>
                </a:cubicBezTo>
                <a:cubicBezTo>
                  <a:pt x="5359328" y="122338"/>
                  <a:pt x="5726155" y="225064"/>
                  <a:pt x="6076732" y="367574"/>
                </a:cubicBezTo>
                <a:cubicBezTo>
                  <a:pt x="6427122" y="510644"/>
                  <a:pt x="6759769" y="696485"/>
                  <a:pt x="7068134" y="915572"/>
                </a:cubicBezTo>
                <a:cubicBezTo>
                  <a:pt x="7146767" y="968243"/>
                  <a:pt x="7219422" y="1029131"/>
                  <a:pt x="7294693" y="1086658"/>
                </a:cubicBezTo>
                <a:cubicBezTo>
                  <a:pt x="7332608" y="1114861"/>
                  <a:pt x="7367535" y="1146987"/>
                  <a:pt x="7403583" y="1177618"/>
                </a:cubicBezTo>
                <a:lnTo>
                  <a:pt x="7511165" y="1270258"/>
                </a:lnTo>
                <a:lnTo>
                  <a:pt x="7716618" y="1465999"/>
                </a:lnTo>
                <a:lnTo>
                  <a:pt x="7819531" y="1563869"/>
                </a:lnTo>
                <a:lnTo>
                  <a:pt x="7870894" y="1612804"/>
                </a:lnTo>
                <a:cubicBezTo>
                  <a:pt x="7888264" y="1628867"/>
                  <a:pt x="7906568" y="1643809"/>
                  <a:pt x="7924312" y="1659498"/>
                </a:cubicBezTo>
                <a:cubicBezTo>
                  <a:pt x="8208397" y="1909590"/>
                  <a:pt x="8520872" y="2127183"/>
                  <a:pt x="8853892" y="2307234"/>
                </a:cubicBezTo>
                <a:cubicBezTo>
                  <a:pt x="9187660" y="2485978"/>
                  <a:pt x="9542346" y="2624752"/>
                  <a:pt x="9907678" y="2723370"/>
                </a:cubicBezTo>
                <a:lnTo>
                  <a:pt x="9976037" y="2742234"/>
                </a:lnTo>
                <a:cubicBezTo>
                  <a:pt x="9999011" y="2748211"/>
                  <a:pt x="10022171" y="2752880"/>
                  <a:pt x="10045144" y="2758110"/>
                </a:cubicBezTo>
                <a:lnTo>
                  <a:pt x="10183544" y="2789301"/>
                </a:lnTo>
                <a:lnTo>
                  <a:pt x="10218098" y="2797146"/>
                </a:lnTo>
                <a:lnTo>
                  <a:pt x="10253025" y="2803309"/>
                </a:lnTo>
                <a:lnTo>
                  <a:pt x="10322879" y="2815450"/>
                </a:lnTo>
                <a:cubicBezTo>
                  <a:pt x="10369573" y="2823481"/>
                  <a:pt x="10416080" y="2831886"/>
                  <a:pt x="10462773" y="2839357"/>
                </a:cubicBezTo>
                <a:lnTo>
                  <a:pt x="10603603" y="2856727"/>
                </a:lnTo>
                <a:cubicBezTo>
                  <a:pt x="10650669" y="2862330"/>
                  <a:pt x="10697363" y="2869241"/>
                  <a:pt x="10744618" y="2871856"/>
                </a:cubicBezTo>
                <a:cubicBezTo>
                  <a:pt x="10838939" y="2878019"/>
                  <a:pt x="10933260" y="2888292"/>
                  <a:pt x="11027955" y="2888292"/>
                </a:cubicBezTo>
                <a:cubicBezTo>
                  <a:pt x="11406175" y="2900246"/>
                  <a:pt x="11785890" y="2872042"/>
                  <a:pt x="12157572" y="2800134"/>
                </a:cubicBezTo>
                <a:cubicBezTo>
                  <a:pt x="12180918" y="2796585"/>
                  <a:pt x="12203893" y="2790795"/>
                  <a:pt x="12227052" y="2785566"/>
                </a:cubicBezTo>
                <a:lnTo>
                  <a:pt x="12296347" y="2769876"/>
                </a:lnTo>
                <a:cubicBezTo>
                  <a:pt x="12342479" y="2759044"/>
                  <a:pt x="12388799" y="2749892"/>
                  <a:pt x="12434559" y="2737751"/>
                </a:cubicBezTo>
                <a:lnTo>
                  <a:pt x="12571279" y="2699649"/>
                </a:lnTo>
                <a:lnTo>
                  <a:pt x="12639638" y="2680598"/>
                </a:lnTo>
                <a:cubicBezTo>
                  <a:pt x="12662239" y="2673874"/>
                  <a:pt x="12684652" y="2665843"/>
                  <a:pt x="12707065" y="2658745"/>
                </a:cubicBezTo>
                <a:lnTo>
                  <a:pt x="12841729" y="2614106"/>
                </a:lnTo>
                <a:lnTo>
                  <a:pt x="12875350" y="2602900"/>
                </a:lnTo>
                <a:lnTo>
                  <a:pt x="12908408" y="2590199"/>
                </a:lnTo>
                <a:lnTo>
                  <a:pt x="12974527" y="2564611"/>
                </a:lnTo>
                <a:cubicBezTo>
                  <a:pt x="13018606" y="2547427"/>
                  <a:pt x="13062872" y="2530804"/>
                  <a:pt x="13106763" y="2513060"/>
                </a:cubicBezTo>
                <a:lnTo>
                  <a:pt x="13236572" y="2455534"/>
                </a:lnTo>
                <a:cubicBezTo>
                  <a:pt x="13323983" y="2419113"/>
                  <a:pt x="13407098" y="2373726"/>
                  <a:pt x="13492081" y="2331889"/>
                </a:cubicBezTo>
                <a:cubicBezTo>
                  <a:pt x="13534853" y="2311530"/>
                  <a:pt x="13575383" y="2286876"/>
                  <a:pt x="13616659" y="2263902"/>
                </a:cubicBezTo>
                <a:lnTo>
                  <a:pt x="13740119" y="2194049"/>
                </a:lnTo>
                <a:lnTo>
                  <a:pt x="13860028" y="2118218"/>
                </a:lnTo>
                <a:cubicBezTo>
                  <a:pt x="13899811" y="2092443"/>
                  <a:pt x="13940715" y="2068722"/>
                  <a:pt x="13978817" y="2040706"/>
                </a:cubicBezTo>
                <a:lnTo>
                  <a:pt x="14094992" y="1959085"/>
                </a:lnTo>
                <a:cubicBezTo>
                  <a:pt x="14114229" y="1945264"/>
                  <a:pt x="14134027" y="1932376"/>
                  <a:pt x="14152704" y="1917808"/>
                </a:cubicBezTo>
                <a:lnTo>
                  <a:pt x="14208737" y="1874103"/>
                </a:lnTo>
                <a:lnTo>
                  <a:pt x="14320615" y="1786879"/>
                </a:lnTo>
                <a:cubicBezTo>
                  <a:pt x="14357410" y="1757181"/>
                  <a:pt x="14392524" y="1725429"/>
                  <a:pt x="14428572" y="1694798"/>
                </a:cubicBezTo>
                <a:lnTo>
                  <a:pt x="14482363" y="1648478"/>
                </a:lnTo>
                <a:cubicBezTo>
                  <a:pt x="14500294" y="1632976"/>
                  <a:pt x="14518411" y="1617847"/>
                  <a:pt x="14535221" y="1601224"/>
                </a:cubicBezTo>
                <a:lnTo>
                  <a:pt x="14637947" y="1503354"/>
                </a:lnTo>
                <a:lnTo>
                  <a:pt x="14689310" y="1454419"/>
                </a:lnTo>
                <a:lnTo>
                  <a:pt x="14739553" y="1404363"/>
                </a:lnTo>
                <a:lnTo>
                  <a:pt x="14839851" y="1304065"/>
                </a:lnTo>
                <a:lnTo>
                  <a:pt x="15040635" y="1103281"/>
                </a:lnTo>
                <a:lnTo>
                  <a:pt x="15843581" y="300335"/>
                </a:lnTo>
              </a:path>
            </a:pathLst>
          </a:custGeom>
          <a:noFill/>
          <a:ln w="8890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918ADC8-D44A-E420-1A85-0C64C096256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7086" y="6444343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tx2"/>
                </a:solidFill>
                <a:latin typeface="Brandon Grotesque Regular" panose="020B0503020203060202" pitchFamily="34" charset="0"/>
              </a:rPr>
              <a:t>practischestudie.nl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931E1EB1-2B46-2CE4-5DD7-284C1551C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556" y="740954"/>
            <a:ext cx="1565484" cy="652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Content Placeholder 43">
            <a:extLst>
              <a:ext uri="{FF2B5EF4-FFF2-40B4-BE49-F238E27FC236}">
                <a16:creationId xmlns:a16="http://schemas.microsoft.com/office/drawing/2014/main" id="{F2362545-CA57-080B-D20C-C904165D9D98}"/>
              </a:ext>
            </a:extLst>
          </p:cNvPr>
          <p:cNvSpPr txBox="1">
            <a:spLocks/>
          </p:cNvSpPr>
          <p:nvPr/>
        </p:nvSpPr>
        <p:spPr>
          <a:xfrm>
            <a:off x="4688242" y="1825625"/>
            <a:ext cx="710316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1"/>
              </a:buClr>
              <a:buFont typeface="Arial" panose="020B0604020202020204" pitchFamily="34" charset="0"/>
              <a:buBlip>
                <a:blip r:embed="rId3"/>
              </a:buBlip>
            </a:pPr>
            <a:r>
              <a:rPr lang="nl-NL" dirty="0"/>
              <a:t>PS </a:t>
            </a:r>
            <a:r>
              <a:rPr lang="nl-NL" dirty="0" err="1"/>
              <a:t>LaTeX</a:t>
            </a:r>
            <a:r>
              <a:rPr lang="nl-NL" dirty="0"/>
              <a:t> training – simpel.zip</a:t>
            </a:r>
          </a:p>
          <a:p>
            <a:pPr>
              <a:buClr>
                <a:schemeClr val="accent1"/>
              </a:buClr>
              <a:buBlip>
                <a:blip r:embed="rId3"/>
              </a:buBlip>
            </a:pPr>
            <a:r>
              <a:rPr lang="nl-NL" dirty="0"/>
              <a:t>PS </a:t>
            </a:r>
            <a:r>
              <a:rPr lang="nl-NL" dirty="0" err="1"/>
              <a:t>LaTeX</a:t>
            </a:r>
            <a:r>
              <a:rPr lang="nl-NL" dirty="0"/>
              <a:t> training – uitgebreid.zip</a:t>
            </a:r>
          </a:p>
          <a:p>
            <a:pPr>
              <a:buClr>
                <a:schemeClr val="accent1"/>
              </a:buClr>
              <a:buBlip>
                <a:blip r:embed="rId3"/>
              </a:buBlip>
            </a:pPr>
            <a:r>
              <a:rPr lang="nl-NL" dirty="0"/>
              <a:t>PS </a:t>
            </a:r>
            <a:r>
              <a:rPr lang="nl-NL" dirty="0" err="1"/>
              <a:t>LaTeX</a:t>
            </a:r>
            <a:r>
              <a:rPr lang="nl-NL" dirty="0"/>
              <a:t> training - TU Delft template (wel getweakt).zip</a:t>
            </a:r>
          </a:p>
          <a:p>
            <a:pPr>
              <a:buClr>
                <a:schemeClr val="accent1"/>
              </a:buClr>
              <a:buFont typeface="Arial" panose="020B0604020202020204" pitchFamily="34" charset="0"/>
              <a:buBlip>
                <a:blip r:embed="rId3"/>
              </a:buBlip>
            </a:pPr>
            <a:endParaRPr lang="nl-NL" dirty="0"/>
          </a:p>
        </p:txBody>
      </p:sp>
      <p:sp>
        <p:nvSpPr>
          <p:cNvPr id="17" name="TextBox 46">
            <a:extLst>
              <a:ext uri="{FF2B5EF4-FFF2-40B4-BE49-F238E27FC236}">
                <a16:creationId xmlns:a16="http://schemas.microsoft.com/office/drawing/2014/main" id="{5C8B6423-BB19-8369-48EC-C8307B6CFFCE}"/>
              </a:ext>
            </a:extLst>
          </p:cNvPr>
          <p:cNvSpPr txBox="1"/>
          <p:nvPr/>
        </p:nvSpPr>
        <p:spPr>
          <a:xfrm>
            <a:off x="149357" y="501660"/>
            <a:ext cx="1320811" cy="1131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nl-NL" dirty="0"/>
              <a:t>Voorbeelden</a:t>
            </a:r>
          </a:p>
          <a:p>
            <a:pPr>
              <a:lnSpc>
                <a:spcPct val="200000"/>
              </a:lnSpc>
            </a:pPr>
            <a:r>
              <a:rPr lang="nl-NL" b="1" dirty="0">
                <a:solidFill>
                  <a:schemeClr val="accent1"/>
                </a:solidFill>
              </a:rPr>
              <a:t>Oefenen!</a:t>
            </a:r>
          </a:p>
        </p:txBody>
      </p:sp>
    </p:spTree>
    <p:extLst>
      <p:ext uri="{BB962C8B-B14F-4D97-AF65-F5344CB8AC3E}">
        <p14:creationId xmlns:p14="http://schemas.microsoft.com/office/powerpoint/2010/main" val="20485777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Kantoorthema">
  <a:themeElements>
    <a:clrScheme name="Aangepast 8">
      <a:dk1>
        <a:srgbClr val="000E29"/>
      </a:dk1>
      <a:lt1>
        <a:srgbClr val="F5F6FC"/>
      </a:lt1>
      <a:dk2>
        <a:srgbClr val="000E29"/>
      </a:dk2>
      <a:lt2>
        <a:srgbClr val="F5F6FC"/>
      </a:lt2>
      <a:accent1>
        <a:srgbClr val="003399"/>
      </a:accent1>
      <a:accent2>
        <a:srgbClr val="D9DEF1"/>
      </a:accent2>
      <a:accent3>
        <a:srgbClr val="F5F6FC"/>
      </a:accent3>
      <a:accent4>
        <a:srgbClr val="046530"/>
      </a:accent4>
      <a:accent5>
        <a:srgbClr val="FFFFFF"/>
      </a:accent5>
      <a:accent6>
        <a:srgbClr val="000000"/>
      </a:accent6>
      <a:hlink>
        <a:srgbClr val="046530"/>
      </a:hlink>
      <a:folHlink>
        <a:srgbClr val="D9DEF1"/>
      </a:folHlink>
    </a:clrScheme>
    <a:fontScheme name="PS Huisstijl">
      <a:majorFont>
        <a:latin typeface="DINEngschrift"/>
        <a:ea typeface=""/>
        <a:cs typeface=""/>
      </a:majorFont>
      <a:minorFont>
        <a:latin typeface="Brandon Grotesque 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" id="{68CBAA20-BF91-4A36-A90A-4B513670EEEA}" vid="{2376DC3E-F72E-4700-93ED-EA7FA606E9B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PS Powerpoint</Template>
  <TotalTime>118</TotalTime>
  <Words>522</Words>
  <Application>Microsoft Office PowerPoint</Application>
  <PresentationFormat>Breedbeeld</PresentationFormat>
  <Paragraphs>241</Paragraphs>
  <Slides>19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19</vt:i4>
      </vt:variant>
    </vt:vector>
  </HeadingPairs>
  <TitlesOfParts>
    <vt:vector size="24" baseType="lpstr">
      <vt:lpstr>Arial</vt:lpstr>
      <vt:lpstr>Brandon Grotesque Regular</vt:lpstr>
      <vt:lpstr>Calibri</vt:lpstr>
      <vt:lpstr>DINEngschrift</vt:lpstr>
      <vt:lpstr>Kantoorthema</vt:lpstr>
      <vt:lpstr>cursus!</vt:lpstr>
      <vt:lpstr>Inhoud</vt:lpstr>
      <vt:lpstr>Voorbeelden in </vt:lpstr>
      <vt:lpstr>Voorbeelden in </vt:lpstr>
      <vt:lpstr>Voorbeelden in </vt:lpstr>
      <vt:lpstr>Voorbeelden in </vt:lpstr>
      <vt:lpstr>Voorbeelden in </vt:lpstr>
      <vt:lpstr>Voorbeelden in </vt:lpstr>
      <vt:lpstr>Oefenen in </vt:lpstr>
      <vt:lpstr>Voorbereidingen</vt:lpstr>
      <vt:lpstr>Openen van het eerste bestand!</vt:lpstr>
      <vt:lpstr>PowerPoint-presentatie</vt:lpstr>
      <vt:lpstr>PowerPoint-presentatie</vt:lpstr>
      <vt:lpstr>PowerPoint-presentatie</vt:lpstr>
      <vt:lpstr>PowerPoint-presentatie</vt:lpstr>
      <vt:lpstr>Openen van het eerste bestand!</vt:lpstr>
      <vt:lpstr>Openen van het tweede bestand!</vt:lpstr>
      <vt:lpstr>Openen van het derde bestand!</vt:lpstr>
      <vt:lpstr>cursus!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Rona Jak</dc:creator>
  <cp:lastModifiedBy>Rona Jak</cp:lastModifiedBy>
  <cp:revision>2</cp:revision>
  <dcterms:created xsi:type="dcterms:W3CDTF">2025-03-18T12:51:24Z</dcterms:created>
  <dcterms:modified xsi:type="dcterms:W3CDTF">2025-03-18T14:50:22Z</dcterms:modified>
</cp:coreProperties>
</file>